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4" r:id="rId2"/>
    <p:sldId id="259" r:id="rId3"/>
    <p:sldId id="269" r:id="rId4"/>
    <p:sldId id="260" r:id="rId5"/>
    <p:sldId id="265" r:id="rId6"/>
    <p:sldId id="261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llemlayou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5758FB7-9AC5-4552-8A53-C91805E547FA}" styleName="Tema til typografi 1 - Markering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450BB-A1C3-4DD4-B499-3696E582806B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E8273-A264-4862-8881-9F436CDA77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8219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8D02AE-1DED-4D1D-9945-7806BD66F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8A3FBBA-E8B9-4FCD-8295-5B0F1F028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50F9AE-19FE-4AED-8027-24B4FE03F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ED497F8-4A0C-4C56-AD55-0C880CFF2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BCE2C57-BE4D-412C-AFE1-63C1EDD76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3634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4D9269-F0D7-4019-BA05-4D942A649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B1EB501-C62B-45E2-B70D-35FBD3BBD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25CFAE5-4EE1-4C49-8B3C-C6C1B44CD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68B0089-AAB4-4047-B645-729E444B4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58B9096-28A8-4124-A6BF-DB8254DED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3785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A86CC5D-F118-4F4E-A92E-3ACE64898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306BB8F-903B-4CFC-87C7-E0F2E5C3F5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4CAF06-6A38-4BEB-AACF-ED12D7C34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EAA1663-21A9-4986-A6E6-907382287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06F427D-8EBD-4702-A2EF-27C74A017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789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98FDA7-2F40-47F5-A034-E2E091028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B02042-F6DE-43B5-83B4-01EC62230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E9ABDA1-9B38-4E7D-8B7E-B8D0F63BF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C524FAA-AFC2-4B62-A681-8205ADCD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28D1C47-5E61-4042-98D9-28967295B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7064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A65639-C213-4C3D-8ABD-3473B9268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7ED6D6A-3229-418F-B7E4-CF0DACCA4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4ACE8BF-A250-4B8F-856A-8EC1B717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A4AECF2-037C-4740-AA87-C43EAC9D7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0BB7CE6-2C4D-4E4C-A4C7-8C4DAC663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0746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8B26B8-C27F-4134-9B03-BBFD68E18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46ABC3-D66C-4B85-B41D-7243D3BF01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C2F20D5-DCDC-4AE3-91D4-0D7E0AF99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B334769-F55A-4327-AD93-621BC4ECF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ACFD51D-F841-4B1C-B766-AB7CD59BD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1EAF2EC-424B-4F16-946A-F0B358745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2971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B7A537-3190-403D-9D44-7BAB088A9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C916A32-D948-431F-B58A-4FB4BCC0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7BAA6E2-C123-49F2-AC87-1A09649E5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3C6DB95E-2AB7-4F0C-B665-D3DF9123BF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9F46504-3BE9-4621-8E05-87CA18AA81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99A42F6-BBDE-4997-B404-2C5379673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CEF43F8-2EB7-4590-A1C3-9759DCEEE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EB52628-7280-43E5-8B40-68672345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8858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F832A9-3263-4917-8503-7A5E076E2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EF34F5A-CE74-416D-924D-C7E559A97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178EBFB-BE91-4CFE-8B6D-82F5C3EE6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2ED9CA8-8E2C-4DB6-B91C-F74B79035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2510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CCC359F-B6B5-49A6-B9A3-B014AAC41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0F15608-DA72-4122-9F0E-18CB34093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83EF46C-8B0C-4C21-91C4-E6580365D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01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70E312-55E3-46F3-9D01-3B6C9734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615451-0FDB-4676-A164-CA59399EB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F604A54-6FB7-4803-8C3D-956A59EBC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BE03F57-4107-4416-9B5F-47A50F4D7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A1FE536-BFEF-49BF-B1CA-D842B0943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CC1704-C6BC-4D68-9431-2B284D6CA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569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E24E19-7370-4AA5-B8F7-70632D37A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CE7E19C-1FD1-4F30-8B5F-055D2F18E6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D150896-0FB3-4DDE-903C-70CA20FA3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F790192-91B1-47E0-901C-AAFEA3677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6E10B5C-267A-4612-A6DE-8E0AF9FBE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311888A-B93F-400E-8FB0-648726B0C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038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6C64F1A-5DDA-41CC-81E0-1974FD6F1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AFFE922-6A2C-4D5D-9801-7DF7BB8E8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9348F80-2ECA-48AA-9B75-BAA9A038EE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6DF7662-9C63-4388-8790-086C1126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BE5BD8E-2F31-46E7-AC36-4143FA5C0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2474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5C027C0-2AD1-47E8-B93D-75EFE7519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b="1" dirty="0"/>
              <a:t>Kapitel 4: Fordelingspolitik og værdipolitik</a:t>
            </a:r>
            <a:endParaRPr lang="da-DK" sz="3600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64D2FB4A-93C1-4A24-9896-48C3A09D40B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43469" y="1782981"/>
            <a:ext cx="4008384" cy="439398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da-DK" altLang="da-DK" sz="2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da-DK" altLang="da-DK" sz="2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F53C9B9B-6C31-42EB-88C2-87CC0F895A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212" y="14276"/>
            <a:ext cx="2360788" cy="944315"/>
          </a:xfrm>
          <a:prstGeom prst="rect">
            <a:avLst/>
          </a:prstGeom>
        </p:spPr>
      </p:pic>
      <p:graphicFrame>
        <p:nvGraphicFramePr>
          <p:cNvPr id="3" name="Tabel 4">
            <a:extLst>
              <a:ext uri="{FF2B5EF4-FFF2-40B4-BE49-F238E27FC236}">
                <a16:creationId xmlns:a16="http://schemas.microsoft.com/office/drawing/2014/main" id="{712497F4-C7CE-4834-B8D2-DA1F43970B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957199"/>
              </p:ext>
            </p:extLst>
          </p:nvPr>
        </p:nvGraphicFramePr>
        <p:xfrm>
          <a:off x="643468" y="2104644"/>
          <a:ext cx="10905066" cy="3757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0241">
                  <a:extLst>
                    <a:ext uri="{9D8B030D-6E8A-4147-A177-3AD203B41FA5}">
                      <a16:colId xmlns:a16="http://schemas.microsoft.com/office/drawing/2014/main" val="1922221262"/>
                    </a:ext>
                  </a:extLst>
                </a:gridCol>
                <a:gridCol w="5414825">
                  <a:extLst>
                    <a:ext uri="{9D8B030D-6E8A-4147-A177-3AD203B41FA5}">
                      <a16:colId xmlns:a16="http://schemas.microsoft.com/office/drawing/2014/main" val="2863391415"/>
                    </a:ext>
                  </a:extLst>
                </a:gridCol>
              </a:tblGrid>
              <a:tr h="9251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/>
                        <a:t>Læringsmål - efter at have læst dette kapitel skal du kunne: </a:t>
                      </a:r>
                    </a:p>
                  </a:txBody>
                  <a:tcPr marL="88961" marR="88961" marT="44480" marB="444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/>
                        <a:t>Dagsorden for modulet</a:t>
                      </a:r>
                    </a:p>
                    <a:p>
                      <a:endParaRPr lang="da-DK" sz="1800"/>
                    </a:p>
                  </a:txBody>
                  <a:tcPr marL="88961" marR="88961" marT="44480" marB="44480"/>
                </a:tc>
                <a:extLst>
                  <a:ext uri="{0D108BD9-81ED-4DB2-BD59-A6C34878D82A}">
                    <a16:rowId xmlns:a16="http://schemas.microsoft.com/office/drawing/2014/main" val="1859630239"/>
                  </a:ext>
                </a:extLst>
              </a:tr>
              <a:tr h="2793374">
                <a:tc>
                  <a:txBody>
                    <a:bodyPr/>
                    <a:lstStyle/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Redegør for hvad fordelingspolitik er.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Redegøre for hvad værdipolitik er. 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Vide hvor de politiske partier placere ift. værdi- og fordelingspolitikken</a:t>
                      </a:r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endParaRPr lang="da-DK" sz="1800" dirty="0"/>
                    </a:p>
                  </a:txBody>
                  <a:tcPr marL="88961" marR="88961" marT="44480" marB="4448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Fordelingspolitik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Værdipolitik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Partiernes placering på den fordelingspolitiske og værdipolitiske akse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Undersøgelsesopgave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Opsummering på klassen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1800" dirty="0"/>
                        <a:t>Afsluttende øvelse om læringsmål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br>
                        <a:rPr lang="da-DK" sz="1800" dirty="0"/>
                      </a:br>
                      <a:r>
                        <a:rPr lang="da-DK" sz="1800" dirty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da-DK" sz="1800" dirty="0"/>
                    </a:p>
                  </a:txBody>
                  <a:tcPr marL="88961" marR="88961" marT="44480" marB="44480"/>
                </a:tc>
                <a:extLst>
                  <a:ext uri="{0D108BD9-81ED-4DB2-BD59-A6C34878D82A}">
                    <a16:rowId xmlns:a16="http://schemas.microsoft.com/office/drawing/2014/main" val="1525359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239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Fordelingspolitik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4008384" cy="4393982"/>
          </a:xfrm>
        </p:spPr>
        <p:txBody>
          <a:bodyPr>
            <a:normAutofit/>
          </a:bodyPr>
          <a:lstStyle/>
          <a:p>
            <a:r>
              <a:rPr lang="da-DK" sz="2000" dirty="0"/>
              <a:t>Fordelingspolitik</a:t>
            </a:r>
          </a:p>
          <a:p>
            <a:pPr lvl="1"/>
            <a:r>
              <a:rPr lang="da-DK" sz="2000" dirty="0"/>
              <a:t> Handler primært om økonomisk vækst og omfordeling, altså hvordan velstand skabes, men i høj grad også, hvordan den fordeles.</a:t>
            </a:r>
          </a:p>
          <a:p>
            <a:pPr lvl="1"/>
            <a:r>
              <a:rPr lang="da-DK" sz="2000" dirty="0"/>
              <a:t>Fordelingspolitikken hænger  sammen med de politiske ideologier socialisme og liberalisme. 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52" name="Isosceles Triangle 5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Billede 5">
            <a:extLst>
              <a:ext uri="{FF2B5EF4-FFF2-40B4-BE49-F238E27FC236}">
                <a16:creationId xmlns:a16="http://schemas.microsoft.com/office/drawing/2014/main" id="{E5551145-E0CD-492E-AB9D-0731BFC0C1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320" y="2642936"/>
            <a:ext cx="6253212" cy="2641982"/>
          </a:xfrm>
          <a:prstGeom prst="rect">
            <a:avLst/>
          </a:prstGeom>
        </p:spPr>
      </p:pic>
      <p:grpSp>
        <p:nvGrpSpPr>
          <p:cNvPr id="55" name="Group 5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507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br>
              <a:rPr lang="da-DK" sz="2500" dirty="0"/>
            </a:br>
            <a:br>
              <a:rPr lang="da-DK" sz="2500" dirty="0"/>
            </a:br>
            <a:r>
              <a:rPr lang="da-DK" sz="2500" dirty="0"/>
              <a:t>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4008384" cy="4393982"/>
          </a:xfrm>
        </p:spPr>
        <p:txBody>
          <a:bodyPr>
            <a:normAutofit/>
          </a:bodyPr>
          <a:lstStyle/>
          <a:p>
            <a:r>
              <a:rPr lang="da-DK" sz="2000" dirty="0"/>
              <a:t>Værdipolitik</a:t>
            </a:r>
          </a:p>
          <a:p>
            <a:pPr lvl="1"/>
            <a:r>
              <a:rPr lang="da-DK" sz="2000" dirty="0"/>
              <a:t>Værdipolitik er en samlet betegnelse for en række temaer af mere værdibaseret og etisk karakter</a:t>
            </a:r>
          </a:p>
          <a:p>
            <a:pPr lvl="1"/>
            <a:r>
              <a:rPr lang="da-DK" sz="2000" dirty="0"/>
              <a:t>Værdier handler om retfærdighed og traditioner. Det gælder blandt andet holdningen til indvandrere og flygtninge, størrelsen på straffe, miljøpolitik, ligestilling mellem kønnene, ulandshjælp, abort, familiemønstre og kultur.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65" name="Isosceles Triangle 64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Billede 6">
            <a:extLst>
              <a:ext uri="{FF2B5EF4-FFF2-40B4-BE49-F238E27FC236}">
                <a16:creationId xmlns:a16="http://schemas.microsoft.com/office/drawing/2014/main" id="{7C0A3922-A329-4331-B6E5-07384FCB2E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320" y="2822716"/>
            <a:ext cx="6253212" cy="2282422"/>
          </a:xfrm>
          <a:prstGeom prst="rect">
            <a:avLst/>
          </a:prstGeom>
        </p:spPr>
      </p:pic>
      <p:grpSp>
        <p:nvGrpSpPr>
          <p:cNvPr id="68" name="Group 67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Isosceles Triangle 69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42000"/>
          </a:blip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  <p:sp>
        <p:nvSpPr>
          <p:cNvPr id="22" name="Titel 1">
            <a:extLst>
              <a:ext uri="{FF2B5EF4-FFF2-40B4-BE49-F238E27FC236}">
                <a16:creationId xmlns:a16="http://schemas.microsoft.com/office/drawing/2014/main" id="{63241385-3D49-4843-98F4-E3A94E4D4513}"/>
              </a:ext>
            </a:extLst>
          </p:cNvPr>
          <p:cNvSpPr txBox="1">
            <a:spLocks/>
          </p:cNvSpPr>
          <p:nvPr/>
        </p:nvSpPr>
        <p:spPr>
          <a:xfrm>
            <a:off x="795867" y="474134"/>
            <a:ext cx="10905066" cy="11357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3600" dirty="0"/>
              <a:t>Værdipolitik </a:t>
            </a:r>
          </a:p>
        </p:txBody>
      </p:sp>
    </p:spTree>
    <p:extLst>
      <p:ext uri="{BB962C8B-B14F-4D97-AF65-F5344CB8AC3E}">
        <p14:creationId xmlns:p14="http://schemas.microsoft.com/office/powerpoint/2010/main" val="1996639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289CECF-A055-45E5-883E-D5ACDCC83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Partiernes placering på den fordelingspolitiske og værdipolitiske akse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B3A5A486-A0BF-44BB-B367-3EBD9D6028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080" y="-1"/>
            <a:ext cx="2485812" cy="994324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7" name="Pladsholder til indhold 6">
            <a:extLst>
              <a:ext uri="{FF2B5EF4-FFF2-40B4-BE49-F238E27FC236}">
                <a16:creationId xmlns:a16="http://schemas.microsoft.com/office/drawing/2014/main" id="{21535CA0-2B7E-4368-B04D-E85D01807D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9211" y="1825625"/>
            <a:ext cx="5993578" cy="4351338"/>
          </a:xfrm>
        </p:spPr>
      </p:pic>
    </p:spTree>
    <p:extLst>
      <p:ext uri="{BB962C8B-B14F-4D97-AF65-F5344CB8AC3E}">
        <p14:creationId xmlns:p14="http://schemas.microsoft.com/office/powerpoint/2010/main" val="1417432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89CECF-A055-45E5-883E-D5ACDCC83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Undersøgelsesopgave</a:t>
            </a:r>
          </a:p>
        </p:txBody>
      </p: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B3A5A486-A0BF-44BB-B367-3EBD9D6028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080" y="-1"/>
            <a:ext cx="2485812" cy="994324"/>
          </a:xfrm>
          <a:prstGeom prst="rect">
            <a:avLst/>
          </a:prstGeom>
        </p:spPr>
      </p:pic>
      <p:sp>
        <p:nvSpPr>
          <p:cNvPr id="14" name="Pladsholder til indhold 13">
            <a:extLst>
              <a:ext uri="{FF2B5EF4-FFF2-40B4-BE49-F238E27FC236}">
                <a16:creationId xmlns:a16="http://schemas.microsoft.com/office/drawing/2014/main" id="{F07806C7-40B4-4BD4-A884-33C7069F5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Gruppearbejde: Hver gruppe tildeles et parti i det danske Folketing. Opgaven lyder: undersøg jeres partis program mv. </a:t>
            </a:r>
          </a:p>
          <a:p>
            <a:pPr lvl="1"/>
            <a:r>
              <a:rPr lang="da-DK" dirty="0"/>
              <a:t>Hvor vil I placere jeres parti på hhv. den fordelings- og værdipolitiske akse?</a:t>
            </a:r>
          </a:p>
          <a:p>
            <a:pPr lvl="1"/>
            <a:r>
              <a:rPr lang="da-DK" dirty="0"/>
              <a:t>Er I enige, på baggrund jeres undersøgelse, i jeres partis placering på figur 4.3?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50379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5908AD-5BC9-4F3E-AE55-B380BDB98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/>
              <a:t>Læringsmål – kan du det?</a:t>
            </a:r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2F1DAE66-90C3-4C80-AC46-AA4D1A285E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7566564"/>
              </p:ext>
            </p:extLst>
          </p:nvPr>
        </p:nvGraphicFramePr>
        <p:xfrm>
          <a:off x="838200" y="1825625"/>
          <a:ext cx="10515600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57378272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9857574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Læringsmål: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Dine noter: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034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Redegør for hvad fordelingspolitik er.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Redegøre for hvad værdipolitik er. 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Vide hvor de politiske partier placere ift. </a:t>
                      </a:r>
                      <a:r>
                        <a:rPr lang="da-DK" sz="1800" b="0"/>
                        <a:t>værdi- og fordelingspolitikken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96569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B1C20693-EBC3-44F8-8B28-A5B7F7EE23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392" y="-23543"/>
            <a:ext cx="3284659" cy="1313863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10526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1078</TotalTime>
  <Words>252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Kapitel 4: Fordelingspolitik og værdipolitik</vt:lpstr>
      <vt:lpstr>Fordelingspolitik </vt:lpstr>
      <vt:lpstr>   </vt:lpstr>
      <vt:lpstr>Partiernes placering på den fordelingspolitiske og værdipolitiske akse</vt:lpstr>
      <vt:lpstr>Undersøgelsesopgave</vt:lpstr>
      <vt:lpstr>Læringsmål – kan du det?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Kapitel XX</dc:title>
  <dc:creator>Jesper Hjarsbæk</dc:creator>
  <cp:lastModifiedBy>Jesper Hjarsbæk Rasmussen</cp:lastModifiedBy>
  <cp:revision>24</cp:revision>
  <dcterms:created xsi:type="dcterms:W3CDTF">2021-10-11T07:32:15Z</dcterms:created>
  <dcterms:modified xsi:type="dcterms:W3CDTF">2021-10-17T16:34:18Z</dcterms:modified>
</cp:coreProperties>
</file>