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9"/>
  </p:notesMasterIdLst>
  <p:sldIdLst>
    <p:sldId id="264" r:id="rId2"/>
    <p:sldId id="259" r:id="rId3"/>
    <p:sldId id="269" r:id="rId4"/>
    <p:sldId id="270" r:id="rId5"/>
    <p:sldId id="271" r:id="rId6"/>
    <p:sldId id="260" r:id="rId7"/>
    <p:sldId id="261" r:id="rId8"/>
  </p:sldIdLst>
  <p:sldSz cx="12192000" cy="6858000"/>
  <p:notesSz cx="6858000" cy="9144000"/>
  <p:defaultText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llemlayout 2 - Markering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8EC20E35-A176-4012-BC5E-935CFFF8708E}" styleName="Mellemlayout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 styleId="{3B4B98B0-60AC-42C2-AFA5-B58CD77FA1E5}" styleName="Lyst layout 1 - Markering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35758FB7-9AC5-4552-8A53-C91805E547FA}" styleName="Tema til typografi 1 - Markering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67" d="100"/>
          <a:sy n="67" d="100"/>
        </p:scale>
        <p:origin x="644" y="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dsholder til sidehoved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da-DK"/>
          </a:p>
        </p:txBody>
      </p:sp>
      <p:sp>
        <p:nvSpPr>
          <p:cNvPr id="3" name="Pladsholder til dato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8E450BB-A1C3-4DD4-B499-3696E582806B}" type="datetimeFigureOut">
              <a:rPr lang="da-DK" smtClean="0"/>
              <a:t>17-10-2021</a:t>
            </a:fld>
            <a:endParaRPr lang="da-DK"/>
          </a:p>
        </p:txBody>
      </p:sp>
      <p:sp>
        <p:nvSpPr>
          <p:cNvPr id="4" name="Pladsholder til slidebillede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da-DK"/>
          </a:p>
        </p:txBody>
      </p:sp>
      <p:sp>
        <p:nvSpPr>
          <p:cNvPr id="5" name="Pladsholder til not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6" name="Pladsholder til sidefod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da-DK"/>
          </a:p>
        </p:txBody>
      </p:sp>
      <p:sp>
        <p:nvSpPr>
          <p:cNvPr id="7" name="Pladsholder til slide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81E8273-A264-4862-8881-9F436CDA77ED}" type="slidenum">
              <a:rPr lang="da-DK" smtClean="0"/>
              <a:t>‹nr.›</a:t>
            </a:fld>
            <a:endParaRPr lang="da-DK"/>
          </a:p>
        </p:txBody>
      </p:sp>
    </p:spTree>
    <p:extLst>
      <p:ext uri="{BB962C8B-B14F-4D97-AF65-F5344CB8AC3E}">
        <p14:creationId xmlns:p14="http://schemas.microsoft.com/office/powerpoint/2010/main" val="275821914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slid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88D02AE-1DED-4D1D-9945-7806BD66FB31}"/>
              </a:ext>
            </a:extLst>
          </p:cNvPr>
          <p:cNvSpPr>
            <a:spLocks noGrp="1"/>
          </p:cNvSpPr>
          <p:nvPr>
            <p:ph type="ctrTitle"/>
          </p:nvPr>
        </p:nvSpPr>
        <p:spPr>
          <a:xfrm>
            <a:off x="1524000" y="1122363"/>
            <a:ext cx="9144000" cy="2387600"/>
          </a:xfrm>
        </p:spPr>
        <p:txBody>
          <a:bodyPr anchor="b"/>
          <a:lstStyle>
            <a:lvl1pPr algn="ctr">
              <a:defRPr sz="6000"/>
            </a:lvl1pPr>
          </a:lstStyle>
          <a:p>
            <a:r>
              <a:rPr lang="da-DK"/>
              <a:t>Klik for at redigere titeltypografien i masteren</a:t>
            </a:r>
          </a:p>
        </p:txBody>
      </p:sp>
      <p:sp>
        <p:nvSpPr>
          <p:cNvPr id="3" name="Undertitel 2">
            <a:extLst>
              <a:ext uri="{FF2B5EF4-FFF2-40B4-BE49-F238E27FC236}">
                <a16:creationId xmlns:a16="http://schemas.microsoft.com/office/drawing/2014/main" id="{E8A3FBBA-E8B9-4FCD-8295-5B0F1F028DF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a-DK"/>
              <a:t>Klik for at redigere undertiteltypografien i masteren</a:t>
            </a:r>
          </a:p>
        </p:txBody>
      </p:sp>
      <p:sp>
        <p:nvSpPr>
          <p:cNvPr id="4" name="Pladsholder til dato 3">
            <a:extLst>
              <a:ext uri="{FF2B5EF4-FFF2-40B4-BE49-F238E27FC236}">
                <a16:creationId xmlns:a16="http://schemas.microsoft.com/office/drawing/2014/main" id="{F550F9AE-19FE-4AED-8027-24B4FE03F7D9}"/>
              </a:ext>
            </a:extLst>
          </p:cNvPr>
          <p:cNvSpPr>
            <a:spLocks noGrp="1"/>
          </p:cNvSpPr>
          <p:nvPr>
            <p:ph type="dt" sz="half" idx="10"/>
          </p:nvPr>
        </p:nvSpPr>
        <p:spPr/>
        <p:txBody>
          <a:bodyPr/>
          <a:lstStyle/>
          <a:p>
            <a:fld id="{4069DD96-5E4F-4ED6-AA22-0F486D1215A3}" type="datetimeFigureOut">
              <a:rPr lang="da-DK" smtClean="0"/>
              <a:t>17-10-2021</a:t>
            </a:fld>
            <a:endParaRPr lang="da-DK"/>
          </a:p>
        </p:txBody>
      </p:sp>
      <p:sp>
        <p:nvSpPr>
          <p:cNvPr id="5" name="Pladsholder til sidefod 4">
            <a:extLst>
              <a:ext uri="{FF2B5EF4-FFF2-40B4-BE49-F238E27FC236}">
                <a16:creationId xmlns:a16="http://schemas.microsoft.com/office/drawing/2014/main" id="{6ED497F8-4A0C-4C56-AD55-0C880CFF24C6}"/>
              </a:ext>
            </a:extLst>
          </p:cNvPr>
          <p:cNvSpPr>
            <a:spLocks noGrp="1"/>
          </p:cNvSpPr>
          <p:nvPr>
            <p:ph type="ftr" sz="quarter" idx="11"/>
          </p:nvPr>
        </p:nvSpPr>
        <p:spPr/>
        <p:txBody>
          <a:bodyPr/>
          <a:lstStyle/>
          <a:p>
            <a:endParaRPr lang="da-DK"/>
          </a:p>
        </p:txBody>
      </p:sp>
      <p:sp>
        <p:nvSpPr>
          <p:cNvPr id="6" name="Pladsholder til slidenummer 5">
            <a:extLst>
              <a:ext uri="{FF2B5EF4-FFF2-40B4-BE49-F238E27FC236}">
                <a16:creationId xmlns:a16="http://schemas.microsoft.com/office/drawing/2014/main" id="{9BCE2C57-BE4D-412C-AFE1-63C1EDD76C40}"/>
              </a:ext>
            </a:extLst>
          </p:cNvPr>
          <p:cNvSpPr>
            <a:spLocks noGrp="1"/>
          </p:cNvSpPr>
          <p:nvPr>
            <p:ph type="sldNum" sz="quarter" idx="12"/>
          </p:nvPr>
        </p:nvSpPr>
        <p:spPr/>
        <p:txBody>
          <a:bodyPr/>
          <a:lstStyle/>
          <a:p>
            <a:fld id="{A97A88B6-95D6-488E-9508-620355013096}" type="slidenum">
              <a:rPr lang="da-DK" smtClean="0"/>
              <a:t>‹nr.›</a:t>
            </a:fld>
            <a:endParaRPr lang="da-DK"/>
          </a:p>
        </p:txBody>
      </p:sp>
    </p:spTree>
    <p:extLst>
      <p:ext uri="{BB962C8B-B14F-4D97-AF65-F5344CB8AC3E}">
        <p14:creationId xmlns:p14="http://schemas.microsoft.com/office/powerpoint/2010/main" val="184363489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og lodret teks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C4D9269-F0D7-4019-BA05-4D942A649FA9}"/>
              </a:ext>
            </a:extLst>
          </p:cNvPr>
          <p:cNvSpPr>
            <a:spLocks noGrp="1"/>
          </p:cNvSpPr>
          <p:nvPr>
            <p:ph type="title"/>
          </p:nvPr>
        </p:nvSpPr>
        <p:spPr/>
        <p:txBody>
          <a:bodyPr/>
          <a:lstStyle/>
          <a:p>
            <a:r>
              <a:rPr lang="da-DK"/>
              <a:t>Klik for at redigere titeltypografien i masteren</a:t>
            </a:r>
          </a:p>
        </p:txBody>
      </p:sp>
      <p:sp>
        <p:nvSpPr>
          <p:cNvPr id="3" name="Pladsholder til lodret titel 2">
            <a:extLst>
              <a:ext uri="{FF2B5EF4-FFF2-40B4-BE49-F238E27FC236}">
                <a16:creationId xmlns:a16="http://schemas.microsoft.com/office/drawing/2014/main" id="{FB1EB501-C62B-45E2-B70D-35FBD3BBDA52}"/>
              </a:ext>
            </a:extLst>
          </p:cNvPr>
          <p:cNvSpPr>
            <a:spLocks noGrp="1"/>
          </p:cNvSpPr>
          <p:nvPr>
            <p:ph type="body" orient="vert" idx="1"/>
          </p:nvPr>
        </p:nvSpPr>
        <p:spPr/>
        <p:txBody>
          <a:bodyPr vert="eaVert"/>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dato 3">
            <a:extLst>
              <a:ext uri="{FF2B5EF4-FFF2-40B4-BE49-F238E27FC236}">
                <a16:creationId xmlns:a16="http://schemas.microsoft.com/office/drawing/2014/main" id="{D25CFAE5-4EE1-4C49-8B3C-C6C1B44CDCD2}"/>
              </a:ext>
            </a:extLst>
          </p:cNvPr>
          <p:cNvSpPr>
            <a:spLocks noGrp="1"/>
          </p:cNvSpPr>
          <p:nvPr>
            <p:ph type="dt" sz="half" idx="10"/>
          </p:nvPr>
        </p:nvSpPr>
        <p:spPr/>
        <p:txBody>
          <a:bodyPr/>
          <a:lstStyle/>
          <a:p>
            <a:fld id="{4069DD96-5E4F-4ED6-AA22-0F486D1215A3}" type="datetimeFigureOut">
              <a:rPr lang="da-DK" smtClean="0"/>
              <a:t>17-10-2021</a:t>
            </a:fld>
            <a:endParaRPr lang="da-DK"/>
          </a:p>
        </p:txBody>
      </p:sp>
      <p:sp>
        <p:nvSpPr>
          <p:cNvPr id="5" name="Pladsholder til sidefod 4">
            <a:extLst>
              <a:ext uri="{FF2B5EF4-FFF2-40B4-BE49-F238E27FC236}">
                <a16:creationId xmlns:a16="http://schemas.microsoft.com/office/drawing/2014/main" id="{B68B0089-AAB4-4047-B645-729E444B4739}"/>
              </a:ext>
            </a:extLst>
          </p:cNvPr>
          <p:cNvSpPr>
            <a:spLocks noGrp="1"/>
          </p:cNvSpPr>
          <p:nvPr>
            <p:ph type="ftr" sz="quarter" idx="11"/>
          </p:nvPr>
        </p:nvSpPr>
        <p:spPr/>
        <p:txBody>
          <a:bodyPr/>
          <a:lstStyle/>
          <a:p>
            <a:endParaRPr lang="da-DK"/>
          </a:p>
        </p:txBody>
      </p:sp>
      <p:sp>
        <p:nvSpPr>
          <p:cNvPr id="6" name="Pladsholder til slidenummer 5">
            <a:extLst>
              <a:ext uri="{FF2B5EF4-FFF2-40B4-BE49-F238E27FC236}">
                <a16:creationId xmlns:a16="http://schemas.microsoft.com/office/drawing/2014/main" id="{158B9096-28A8-4124-A6BF-DB8254DEDF58}"/>
              </a:ext>
            </a:extLst>
          </p:cNvPr>
          <p:cNvSpPr>
            <a:spLocks noGrp="1"/>
          </p:cNvSpPr>
          <p:nvPr>
            <p:ph type="sldNum" sz="quarter" idx="12"/>
          </p:nvPr>
        </p:nvSpPr>
        <p:spPr/>
        <p:txBody>
          <a:bodyPr/>
          <a:lstStyle/>
          <a:p>
            <a:fld id="{A97A88B6-95D6-488E-9508-620355013096}" type="slidenum">
              <a:rPr lang="da-DK" smtClean="0"/>
              <a:t>‹nr.›</a:t>
            </a:fld>
            <a:endParaRPr lang="da-DK"/>
          </a:p>
        </p:txBody>
      </p:sp>
    </p:spTree>
    <p:extLst>
      <p:ext uri="{BB962C8B-B14F-4D97-AF65-F5344CB8AC3E}">
        <p14:creationId xmlns:p14="http://schemas.microsoft.com/office/powerpoint/2010/main" val="9378565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et titel og tekst">
    <p:spTree>
      <p:nvGrpSpPr>
        <p:cNvPr id="1" name=""/>
        <p:cNvGrpSpPr/>
        <p:nvPr/>
      </p:nvGrpSpPr>
      <p:grpSpPr>
        <a:xfrm>
          <a:off x="0" y="0"/>
          <a:ext cx="0" cy="0"/>
          <a:chOff x="0" y="0"/>
          <a:chExt cx="0" cy="0"/>
        </a:xfrm>
      </p:grpSpPr>
      <p:sp>
        <p:nvSpPr>
          <p:cNvPr id="2" name="Lodret titel 1">
            <a:extLst>
              <a:ext uri="{FF2B5EF4-FFF2-40B4-BE49-F238E27FC236}">
                <a16:creationId xmlns:a16="http://schemas.microsoft.com/office/drawing/2014/main" id="{FA86CC5D-F118-4F4E-A92E-3ACE64898789}"/>
              </a:ext>
            </a:extLst>
          </p:cNvPr>
          <p:cNvSpPr>
            <a:spLocks noGrp="1"/>
          </p:cNvSpPr>
          <p:nvPr>
            <p:ph type="title" orient="vert"/>
          </p:nvPr>
        </p:nvSpPr>
        <p:spPr>
          <a:xfrm>
            <a:off x="8724900" y="365125"/>
            <a:ext cx="2628900" cy="5811838"/>
          </a:xfrm>
        </p:spPr>
        <p:txBody>
          <a:bodyPr vert="eaVert"/>
          <a:lstStyle/>
          <a:p>
            <a:r>
              <a:rPr lang="da-DK"/>
              <a:t>Klik for at redigere titeltypografien i masteren</a:t>
            </a:r>
          </a:p>
        </p:txBody>
      </p:sp>
      <p:sp>
        <p:nvSpPr>
          <p:cNvPr id="3" name="Pladsholder til lodret titel 2">
            <a:extLst>
              <a:ext uri="{FF2B5EF4-FFF2-40B4-BE49-F238E27FC236}">
                <a16:creationId xmlns:a16="http://schemas.microsoft.com/office/drawing/2014/main" id="{2306BB8F-903B-4CFC-87C7-E0F2E5C3F589}"/>
              </a:ext>
            </a:extLst>
          </p:cNvPr>
          <p:cNvSpPr>
            <a:spLocks noGrp="1"/>
          </p:cNvSpPr>
          <p:nvPr>
            <p:ph type="body" orient="vert" idx="1"/>
          </p:nvPr>
        </p:nvSpPr>
        <p:spPr>
          <a:xfrm>
            <a:off x="838200" y="365125"/>
            <a:ext cx="7734300" cy="5811838"/>
          </a:xfrm>
        </p:spPr>
        <p:txBody>
          <a:bodyPr vert="eaVert"/>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dato 3">
            <a:extLst>
              <a:ext uri="{FF2B5EF4-FFF2-40B4-BE49-F238E27FC236}">
                <a16:creationId xmlns:a16="http://schemas.microsoft.com/office/drawing/2014/main" id="{F54CAF06-6A38-4BEB-AACF-ED12D7C345E7}"/>
              </a:ext>
            </a:extLst>
          </p:cNvPr>
          <p:cNvSpPr>
            <a:spLocks noGrp="1"/>
          </p:cNvSpPr>
          <p:nvPr>
            <p:ph type="dt" sz="half" idx="10"/>
          </p:nvPr>
        </p:nvSpPr>
        <p:spPr/>
        <p:txBody>
          <a:bodyPr/>
          <a:lstStyle/>
          <a:p>
            <a:fld id="{4069DD96-5E4F-4ED6-AA22-0F486D1215A3}" type="datetimeFigureOut">
              <a:rPr lang="da-DK" smtClean="0"/>
              <a:t>17-10-2021</a:t>
            </a:fld>
            <a:endParaRPr lang="da-DK"/>
          </a:p>
        </p:txBody>
      </p:sp>
      <p:sp>
        <p:nvSpPr>
          <p:cNvPr id="5" name="Pladsholder til sidefod 4">
            <a:extLst>
              <a:ext uri="{FF2B5EF4-FFF2-40B4-BE49-F238E27FC236}">
                <a16:creationId xmlns:a16="http://schemas.microsoft.com/office/drawing/2014/main" id="{FEAA1663-21A9-4986-A6E6-907382287E04}"/>
              </a:ext>
            </a:extLst>
          </p:cNvPr>
          <p:cNvSpPr>
            <a:spLocks noGrp="1"/>
          </p:cNvSpPr>
          <p:nvPr>
            <p:ph type="ftr" sz="quarter" idx="11"/>
          </p:nvPr>
        </p:nvSpPr>
        <p:spPr/>
        <p:txBody>
          <a:bodyPr/>
          <a:lstStyle/>
          <a:p>
            <a:endParaRPr lang="da-DK"/>
          </a:p>
        </p:txBody>
      </p:sp>
      <p:sp>
        <p:nvSpPr>
          <p:cNvPr id="6" name="Pladsholder til slidenummer 5">
            <a:extLst>
              <a:ext uri="{FF2B5EF4-FFF2-40B4-BE49-F238E27FC236}">
                <a16:creationId xmlns:a16="http://schemas.microsoft.com/office/drawing/2014/main" id="{606F427D-8EBD-4702-A2EF-27C74A017D27}"/>
              </a:ext>
            </a:extLst>
          </p:cNvPr>
          <p:cNvSpPr>
            <a:spLocks noGrp="1"/>
          </p:cNvSpPr>
          <p:nvPr>
            <p:ph type="sldNum" sz="quarter" idx="12"/>
          </p:nvPr>
        </p:nvSpPr>
        <p:spPr/>
        <p:txBody>
          <a:bodyPr/>
          <a:lstStyle/>
          <a:p>
            <a:fld id="{A97A88B6-95D6-488E-9508-620355013096}" type="slidenum">
              <a:rPr lang="da-DK" smtClean="0"/>
              <a:t>‹nr.›</a:t>
            </a:fld>
            <a:endParaRPr lang="da-DK"/>
          </a:p>
        </p:txBody>
      </p:sp>
    </p:spTree>
    <p:extLst>
      <p:ext uri="{BB962C8B-B14F-4D97-AF65-F5344CB8AC3E}">
        <p14:creationId xmlns:p14="http://schemas.microsoft.com/office/powerpoint/2010/main" val="38978931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og indholdsobjek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098FDA7-2F40-47F5-A034-E2E091028591}"/>
              </a:ext>
            </a:extLst>
          </p:cNvPr>
          <p:cNvSpPr>
            <a:spLocks noGrp="1"/>
          </p:cNvSpPr>
          <p:nvPr>
            <p:ph type="title"/>
          </p:nvPr>
        </p:nvSpPr>
        <p:spPr/>
        <p:txBody>
          <a:bodyPr/>
          <a:lstStyle/>
          <a:p>
            <a:r>
              <a:rPr lang="da-DK"/>
              <a:t>Klik for at redigere titeltypografien i masteren</a:t>
            </a:r>
          </a:p>
        </p:txBody>
      </p:sp>
      <p:sp>
        <p:nvSpPr>
          <p:cNvPr id="3" name="Pladsholder til indhold 2">
            <a:extLst>
              <a:ext uri="{FF2B5EF4-FFF2-40B4-BE49-F238E27FC236}">
                <a16:creationId xmlns:a16="http://schemas.microsoft.com/office/drawing/2014/main" id="{47B02042-F6DE-43B5-83B4-01EC622302D6}"/>
              </a:ext>
            </a:extLst>
          </p:cNvPr>
          <p:cNvSpPr>
            <a:spLocks noGrp="1"/>
          </p:cNvSpPr>
          <p:nvPr>
            <p:ph idx="1"/>
          </p:nvPr>
        </p:nvSpPr>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dato 3">
            <a:extLst>
              <a:ext uri="{FF2B5EF4-FFF2-40B4-BE49-F238E27FC236}">
                <a16:creationId xmlns:a16="http://schemas.microsoft.com/office/drawing/2014/main" id="{1E9ABDA1-9B38-4E7D-8B7E-B8D0F63BFFAE}"/>
              </a:ext>
            </a:extLst>
          </p:cNvPr>
          <p:cNvSpPr>
            <a:spLocks noGrp="1"/>
          </p:cNvSpPr>
          <p:nvPr>
            <p:ph type="dt" sz="half" idx="10"/>
          </p:nvPr>
        </p:nvSpPr>
        <p:spPr/>
        <p:txBody>
          <a:bodyPr/>
          <a:lstStyle/>
          <a:p>
            <a:fld id="{4069DD96-5E4F-4ED6-AA22-0F486D1215A3}" type="datetimeFigureOut">
              <a:rPr lang="da-DK" smtClean="0"/>
              <a:t>17-10-2021</a:t>
            </a:fld>
            <a:endParaRPr lang="da-DK"/>
          </a:p>
        </p:txBody>
      </p:sp>
      <p:sp>
        <p:nvSpPr>
          <p:cNvPr id="5" name="Pladsholder til sidefod 4">
            <a:extLst>
              <a:ext uri="{FF2B5EF4-FFF2-40B4-BE49-F238E27FC236}">
                <a16:creationId xmlns:a16="http://schemas.microsoft.com/office/drawing/2014/main" id="{3C524FAA-AFC2-4B62-A681-8205ADCDA407}"/>
              </a:ext>
            </a:extLst>
          </p:cNvPr>
          <p:cNvSpPr>
            <a:spLocks noGrp="1"/>
          </p:cNvSpPr>
          <p:nvPr>
            <p:ph type="ftr" sz="quarter" idx="11"/>
          </p:nvPr>
        </p:nvSpPr>
        <p:spPr/>
        <p:txBody>
          <a:bodyPr/>
          <a:lstStyle/>
          <a:p>
            <a:endParaRPr lang="da-DK"/>
          </a:p>
        </p:txBody>
      </p:sp>
      <p:sp>
        <p:nvSpPr>
          <p:cNvPr id="6" name="Pladsholder til slidenummer 5">
            <a:extLst>
              <a:ext uri="{FF2B5EF4-FFF2-40B4-BE49-F238E27FC236}">
                <a16:creationId xmlns:a16="http://schemas.microsoft.com/office/drawing/2014/main" id="{428D1C47-5E61-4042-98D9-28967295B68C}"/>
              </a:ext>
            </a:extLst>
          </p:cNvPr>
          <p:cNvSpPr>
            <a:spLocks noGrp="1"/>
          </p:cNvSpPr>
          <p:nvPr>
            <p:ph type="sldNum" sz="quarter" idx="12"/>
          </p:nvPr>
        </p:nvSpPr>
        <p:spPr/>
        <p:txBody>
          <a:bodyPr/>
          <a:lstStyle/>
          <a:p>
            <a:fld id="{A97A88B6-95D6-488E-9508-620355013096}" type="slidenum">
              <a:rPr lang="da-DK" smtClean="0"/>
              <a:t>‹nr.›</a:t>
            </a:fld>
            <a:endParaRPr lang="da-DK"/>
          </a:p>
        </p:txBody>
      </p:sp>
    </p:spTree>
    <p:extLst>
      <p:ext uri="{BB962C8B-B14F-4D97-AF65-F5344CB8AC3E}">
        <p14:creationId xmlns:p14="http://schemas.microsoft.com/office/powerpoint/2010/main" val="14070640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fsnitsoversk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9A65639-C213-4C3D-8ABD-3473B92681A7}"/>
              </a:ext>
            </a:extLst>
          </p:cNvPr>
          <p:cNvSpPr>
            <a:spLocks noGrp="1"/>
          </p:cNvSpPr>
          <p:nvPr>
            <p:ph type="title"/>
          </p:nvPr>
        </p:nvSpPr>
        <p:spPr>
          <a:xfrm>
            <a:off x="831850" y="1709738"/>
            <a:ext cx="10515600" cy="2852737"/>
          </a:xfrm>
        </p:spPr>
        <p:txBody>
          <a:bodyPr anchor="b"/>
          <a:lstStyle>
            <a:lvl1pPr>
              <a:defRPr sz="6000"/>
            </a:lvl1pPr>
          </a:lstStyle>
          <a:p>
            <a:r>
              <a:rPr lang="da-DK"/>
              <a:t>Klik for at redigere titeltypografien i masteren</a:t>
            </a:r>
          </a:p>
        </p:txBody>
      </p:sp>
      <p:sp>
        <p:nvSpPr>
          <p:cNvPr id="3" name="Pladsholder til tekst 2">
            <a:extLst>
              <a:ext uri="{FF2B5EF4-FFF2-40B4-BE49-F238E27FC236}">
                <a16:creationId xmlns:a16="http://schemas.microsoft.com/office/drawing/2014/main" id="{17ED6D6A-3229-418F-B7E4-CF0DACCA45D4}"/>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a-DK"/>
              <a:t>Klik for at redigere teksttypografierne i masteren</a:t>
            </a:r>
          </a:p>
        </p:txBody>
      </p:sp>
      <p:sp>
        <p:nvSpPr>
          <p:cNvPr id="4" name="Pladsholder til dato 3">
            <a:extLst>
              <a:ext uri="{FF2B5EF4-FFF2-40B4-BE49-F238E27FC236}">
                <a16:creationId xmlns:a16="http://schemas.microsoft.com/office/drawing/2014/main" id="{14ACE8BF-A250-4B8F-856A-8EC1B71771DD}"/>
              </a:ext>
            </a:extLst>
          </p:cNvPr>
          <p:cNvSpPr>
            <a:spLocks noGrp="1"/>
          </p:cNvSpPr>
          <p:nvPr>
            <p:ph type="dt" sz="half" idx="10"/>
          </p:nvPr>
        </p:nvSpPr>
        <p:spPr/>
        <p:txBody>
          <a:bodyPr/>
          <a:lstStyle/>
          <a:p>
            <a:fld id="{4069DD96-5E4F-4ED6-AA22-0F486D1215A3}" type="datetimeFigureOut">
              <a:rPr lang="da-DK" smtClean="0"/>
              <a:t>17-10-2021</a:t>
            </a:fld>
            <a:endParaRPr lang="da-DK"/>
          </a:p>
        </p:txBody>
      </p:sp>
      <p:sp>
        <p:nvSpPr>
          <p:cNvPr id="5" name="Pladsholder til sidefod 4">
            <a:extLst>
              <a:ext uri="{FF2B5EF4-FFF2-40B4-BE49-F238E27FC236}">
                <a16:creationId xmlns:a16="http://schemas.microsoft.com/office/drawing/2014/main" id="{9A4AECF2-037C-4740-AA87-C43EAC9D7627}"/>
              </a:ext>
            </a:extLst>
          </p:cNvPr>
          <p:cNvSpPr>
            <a:spLocks noGrp="1"/>
          </p:cNvSpPr>
          <p:nvPr>
            <p:ph type="ftr" sz="quarter" idx="11"/>
          </p:nvPr>
        </p:nvSpPr>
        <p:spPr/>
        <p:txBody>
          <a:bodyPr/>
          <a:lstStyle/>
          <a:p>
            <a:endParaRPr lang="da-DK"/>
          </a:p>
        </p:txBody>
      </p:sp>
      <p:sp>
        <p:nvSpPr>
          <p:cNvPr id="6" name="Pladsholder til slidenummer 5">
            <a:extLst>
              <a:ext uri="{FF2B5EF4-FFF2-40B4-BE49-F238E27FC236}">
                <a16:creationId xmlns:a16="http://schemas.microsoft.com/office/drawing/2014/main" id="{B0BB7CE6-2C4D-4E4C-A4C7-8C4DAC66384A}"/>
              </a:ext>
            </a:extLst>
          </p:cNvPr>
          <p:cNvSpPr>
            <a:spLocks noGrp="1"/>
          </p:cNvSpPr>
          <p:nvPr>
            <p:ph type="sldNum" sz="quarter" idx="12"/>
          </p:nvPr>
        </p:nvSpPr>
        <p:spPr/>
        <p:txBody>
          <a:bodyPr/>
          <a:lstStyle/>
          <a:p>
            <a:fld id="{A97A88B6-95D6-488E-9508-620355013096}" type="slidenum">
              <a:rPr lang="da-DK" smtClean="0"/>
              <a:t>‹nr.›</a:t>
            </a:fld>
            <a:endParaRPr lang="da-DK"/>
          </a:p>
        </p:txBody>
      </p:sp>
    </p:spTree>
    <p:extLst>
      <p:ext uri="{BB962C8B-B14F-4D97-AF65-F5344CB8AC3E}">
        <p14:creationId xmlns:p14="http://schemas.microsoft.com/office/powerpoint/2010/main" val="26607464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o indholdsobjekter">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E8B26B8-C27F-4134-9B03-BBFD68E18813}"/>
              </a:ext>
            </a:extLst>
          </p:cNvPr>
          <p:cNvSpPr>
            <a:spLocks noGrp="1"/>
          </p:cNvSpPr>
          <p:nvPr>
            <p:ph type="title"/>
          </p:nvPr>
        </p:nvSpPr>
        <p:spPr/>
        <p:txBody>
          <a:bodyPr/>
          <a:lstStyle/>
          <a:p>
            <a:r>
              <a:rPr lang="da-DK"/>
              <a:t>Klik for at redigere titeltypografien i masteren</a:t>
            </a:r>
          </a:p>
        </p:txBody>
      </p:sp>
      <p:sp>
        <p:nvSpPr>
          <p:cNvPr id="3" name="Pladsholder til indhold 2">
            <a:extLst>
              <a:ext uri="{FF2B5EF4-FFF2-40B4-BE49-F238E27FC236}">
                <a16:creationId xmlns:a16="http://schemas.microsoft.com/office/drawing/2014/main" id="{7E46ABC3-D66C-4B85-B41D-7243D3BF01CA}"/>
              </a:ext>
            </a:extLst>
          </p:cNvPr>
          <p:cNvSpPr>
            <a:spLocks noGrp="1"/>
          </p:cNvSpPr>
          <p:nvPr>
            <p:ph sz="half" idx="1"/>
          </p:nvPr>
        </p:nvSpPr>
        <p:spPr>
          <a:xfrm>
            <a:off x="838200" y="1825625"/>
            <a:ext cx="5181600" cy="4351338"/>
          </a:xfrm>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indhold 3">
            <a:extLst>
              <a:ext uri="{FF2B5EF4-FFF2-40B4-BE49-F238E27FC236}">
                <a16:creationId xmlns:a16="http://schemas.microsoft.com/office/drawing/2014/main" id="{1C2F20D5-DCDC-4AE3-91D4-0D7E0AF992FE}"/>
              </a:ext>
            </a:extLst>
          </p:cNvPr>
          <p:cNvSpPr>
            <a:spLocks noGrp="1"/>
          </p:cNvSpPr>
          <p:nvPr>
            <p:ph sz="half" idx="2"/>
          </p:nvPr>
        </p:nvSpPr>
        <p:spPr>
          <a:xfrm>
            <a:off x="6172200" y="1825625"/>
            <a:ext cx="5181600" cy="4351338"/>
          </a:xfrm>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5" name="Pladsholder til dato 4">
            <a:extLst>
              <a:ext uri="{FF2B5EF4-FFF2-40B4-BE49-F238E27FC236}">
                <a16:creationId xmlns:a16="http://schemas.microsoft.com/office/drawing/2014/main" id="{4B334769-F55A-4327-AD93-621BC4ECFDF3}"/>
              </a:ext>
            </a:extLst>
          </p:cNvPr>
          <p:cNvSpPr>
            <a:spLocks noGrp="1"/>
          </p:cNvSpPr>
          <p:nvPr>
            <p:ph type="dt" sz="half" idx="10"/>
          </p:nvPr>
        </p:nvSpPr>
        <p:spPr/>
        <p:txBody>
          <a:bodyPr/>
          <a:lstStyle/>
          <a:p>
            <a:fld id="{4069DD96-5E4F-4ED6-AA22-0F486D1215A3}" type="datetimeFigureOut">
              <a:rPr lang="da-DK" smtClean="0"/>
              <a:t>17-10-2021</a:t>
            </a:fld>
            <a:endParaRPr lang="da-DK"/>
          </a:p>
        </p:txBody>
      </p:sp>
      <p:sp>
        <p:nvSpPr>
          <p:cNvPr id="6" name="Pladsholder til sidefod 5">
            <a:extLst>
              <a:ext uri="{FF2B5EF4-FFF2-40B4-BE49-F238E27FC236}">
                <a16:creationId xmlns:a16="http://schemas.microsoft.com/office/drawing/2014/main" id="{4ACFD51D-F841-4B1C-B766-AB7CD59BDE0D}"/>
              </a:ext>
            </a:extLst>
          </p:cNvPr>
          <p:cNvSpPr>
            <a:spLocks noGrp="1"/>
          </p:cNvSpPr>
          <p:nvPr>
            <p:ph type="ftr" sz="quarter" idx="11"/>
          </p:nvPr>
        </p:nvSpPr>
        <p:spPr/>
        <p:txBody>
          <a:bodyPr/>
          <a:lstStyle/>
          <a:p>
            <a:endParaRPr lang="da-DK"/>
          </a:p>
        </p:txBody>
      </p:sp>
      <p:sp>
        <p:nvSpPr>
          <p:cNvPr id="7" name="Pladsholder til slidenummer 6">
            <a:extLst>
              <a:ext uri="{FF2B5EF4-FFF2-40B4-BE49-F238E27FC236}">
                <a16:creationId xmlns:a16="http://schemas.microsoft.com/office/drawing/2014/main" id="{A1EAF2EC-424B-4F16-946A-F0B358745D6B}"/>
              </a:ext>
            </a:extLst>
          </p:cNvPr>
          <p:cNvSpPr>
            <a:spLocks noGrp="1"/>
          </p:cNvSpPr>
          <p:nvPr>
            <p:ph type="sldNum" sz="quarter" idx="12"/>
          </p:nvPr>
        </p:nvSpPr>
        <p:spPr/>
        <p:txBody>
          <a:bodyPr/>
          <a:lstStyle/>
          <a:p>
            <a:fld id="{A97A88B6-95D6-488E-9508-620355013096}" type="slidenum">
              <a:rPr lang="da-DK" smtClean="0"/>
              <a:t>‹nr.›</a:t>
            </a:fld>
            <a:endParaRPr lang="da-DK"/>
          </a:p>
        </p:txBody>
      </p:sp>
    </p:spTree>
    <p:extLst>
      <p:ext uri="{BB962C8B-B14F-4D97-AF65-F5344CB8AC3E}">
        <p14:creationId xmlns:p14="http://schemas.microsoft.com/office/powerpoint/2010/main" val="256297104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Sammenlignin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BB7A537-3190-403D-9D44-7BAB088A9581}"/>
              </a:ext>
            </a:extLst>
          </p:cNvPr>
          <p:cNvSpPr>
            <a:spLocks noGrp="1"/>
          </p:cNvSpPr>
          <p:nvPr>
            <p:ph type="title"/>
          </p:nvPr>
        </p:nvSpPr>
        <p:spPr>
          <a:xfrm>
            <a:off x="839788" y="365125"/>
            <a:ext cx="10515600" cy="1325563"/>
          </a:xfrm>
        </p:spPr>
        <p:txBody>
          <a:bodyPr/>
          <a:lstStyle/>
          <a:p>
            <a:r>
              <a:rPr lang="da-DK"/>
              <a:t>Klik for at redigere titeltypografien i masteren</a:t>
            </a:r>
          </a:p>
        </p:txBody>
      </p:sp>
      <p:sp>
        <p:nvSpPr>
          <p:cNvPr id="3" name="Pladsholder til tekst 2">
            <a:extLst>
              <a:ext uri="{FF2B5EF4-FFF2-40B4-BE49-F238E27FC236}">
                <a16:creationId xmlns:a16="http://schemas.microsoft.com/office/drawing/2014/main" id="{9C916A32-D948-431F-B58A-4FB4BCC098D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a-DK"/>
              <a:t>Klik for at redigere teksttypografierne i masteren</a:t>
            </a:r>
          </a:p>
        </p:txBody>
      </p:sp>
      <p:sp>
        <p:nvSpPr>
          <p:cNvPr id="4" name="Pladsholder til indhold 3">
            <a:extLst>
              <a:ext uri="{FF2B5EF4-FFF2-40B4-BE49-F238E27FC236}">
                <a16:creationId xmlns:a16="http://schemas.microsoft.com/office/drawing/2014/main" id="{17BAA6E2-C123-49F2-AC87-1A09649E557D}"/>
              </a:ext>
            </a:extLst>
          </p:cNvPr>
          <p:cNvSpPr>
            <a:spLocks noGrp="1"/>
          </p:cNvSpPr>
          <p:nvPr>
            <p:ph sz="half" idx="2"/>
          </p:nvPr>
        </p:nvSpPr>
        <p:spPr>
          <a:xfrm>
            <a:off x="839788" y="2505075"/>
            <a:ext cx="5157787" cy="3684588"/>
          </a:xfrm>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5" name="Pladsholder til tekst 4">
            <a:extLst>
              <a:ext uri="{FF2B5EF4-FFF2-40B4-BE49-F238E27FC236}">
                <a16:creationId xmlns:a16="http://schemas.microsoft.com/office/drawing/2014/main" id="{3C6DB95E-2AB7-4F0C-B665-D3DF9123BFC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a-DK"/>
              <a:t>Klik for at redigere teksttypografierne i masteren</a:t>
            </a:r>
          </a:p>
        </p:txBody>
      </p:sp>
      <p:sp>
        <p:nvSpPr>
          <p:cNvPr id="6" name="Pladsholder til indhold 5">
            <a:extLst>
              <a:ext uri="{FF2B5EF4-FFF2-40B4-BE49-F238E27FC236}">
                <a16:creationId xmlns:a16="http://schemas.microsoft.com/office/drawing/2014/main" id="{49F46504-3BE9-4621-8E05-87CA18AA818D}"/>
              </a:ext>
            </a:extLst>
          </p:cNvPr>
          <p:cNvSpPr>
            <a:spLocks noGrp="1"/>
          </p:cNvSpPr>
          <p:nvPr>
            <p:ph sz="quarter" idx="4"/>
          </p:nvPr>
        </p:nvSpPr>
        <p:spPr>
          <a:xfrm>
            <a:off x="6172200" y="2505075"/>
            <a:ext cx="5183188" cy="3684588"/>
          </a:xfrm>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7" name="Pladsholder til dato 6">
            <a:extLst>
              <a:ext uri="{FF2B5EF4-FFF2-40B4-BE49-F238E27FC236}">
                <a16:creationId xmlns:a16="http://schemas.microsoft.com/office/drawing/2014/main" id="{499A42F6-BBDE-4997-B404-2C53796737DB}"/>
              </a:ext>
            </a:extLst>
          </p:cNvPr>
          <p:cNvSpPr>
            <a:spLocks noGrp="1"/>
          </p:cNvSpPr>
          <p:nvPr>
            <p:ph type="dt" sz="half" idx="10"/>
          </p:nvPr>
        </p:nvSpPr>
        <p:spPr/>
        <p:txBody>
          <a:bodyPr/>
          <a:lstStyle/>
          <a:p>
            <a:fld id="{4069DD96-5E4F-4ED6-AA22-0F486D1215A3}" type="datetimeFigureOut">
              <a:rPr lang="da-DK" smtClean="0"/>
              <a:t>17-10-2021</a:t>
            </a:fld>
            <a:endParaRPr lang="da-DK"/>
          </a:p>
        </p:txBody>
      </p:sp>
      <p:sp>
        <p:nvSpPr>
          <p:cNvPr id="8" name="Pladsholder til sidefod 7">
            <a:extLst>
              <a:ext uri="{FF2B5EF4-FFF2-40B4-BE49-F238E27FC236}">
                <a16:creationId xmlns:a16="http://schemas.microsoft.com/office/drawing/2014/main" id="{0CEF43F8-2EB7-4590-A1C3-9759DCEEEC10}"/>
              </a:ext>
            </a:extLst>
          </p:cNvPr>
          <p:cNvSpPr>
            <a:spLocks noGrp="1"/>
          </p:cNvSpPr>
          <p:nvPr>
            <p:ph type="ftr" sz="quarter" idx="11"/>
          </p:nvPr>
        </p:nvSpPr>
        <p:spPr/>
        <p:txBody>
          <a:bodyPr/>
          <a:lstStyle/>
          <a:p>
            <a:endParaRPr lang="da-DK"/>
          </a:p>
        </p:txBody>
      </p:sp>
      <p:sp>
        <p:nvSpPr>
          <p:cNvPr id="9" name="Pladsholder til slidenummer 8">
            <a:extLst>
              <a:ext uri="{FF2B5EF4-FFF2-40B4-BE49-F238E27FC236}">
                <a16:creationId xmlns:a16="http://schemas.microsoft.com/office/drawing/2014/main" id="{FEB52628-7280-43E5-8B40-68672345F2DF}"/>
              </a:ext>
            </a:extLst>
          </p:cNvPr>
          <p:cNvSpPr>
            <a:spLocks noGrp="1"/>
          </p:cNvSpPr>
          <p:nvPr>
            <p:ph type="sldNum" sz="quarter" idx="12"/>
          </p:nvPr>
        </p:nvSpPr>
        <p:spPr/>
        <p:txBody>
          <a:bodyPr/>
          <a:lstStyle/>
          <a:p>
            <a:fld id="{A97A88B6-95D6-488E-9508-620355013096}" type="slidenum">
              <a:rPr lang="da-DK" smtClean="0"/>
              <a:t>‹nr.›</a:t>
            </a:fld>
            <a:endParaRPr lang="da-DK"/>
          </a:p>
        </p:txBody>
      </p:sp>
    </p:spTree>
    <p:extLst>
      <p:ext uri="{BB962C8B-B14F-4D97-AF65-F5344CB8AC3E}">
        <p14:creationId xmlns:p14="http://schemas.microsoft.com/office/powerpoint/2010/main" val="34088581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Kun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3F832A9-3263-4917-8503-7A5E076E278A}"/>
              </a:ext>
            </a:extLst>
          </p:cNvPr>
          <p:cNvSpPr>
            <a:spLocks noGrp="1"/>
          </p:cNvSpPr>
          <p:nvPr>
            <p:ph type="title"/>
          </p:nvPr>
        </p:nvSpPr>
        <p:spPr/>
        <p:txBody>
          <a:bodyPr/>
          <a:lstStyle/>
          <a:p>
            <a:r>
              <a:rPr lang="da-DK"/>
              <a:t>Klik for at redigere titeltypografien i masteren</a:t>
            </a:r>
          </a:p>
        </p:txBody>
      </p:sp>
      <p:sp>
        <p:nvSpPr>
          <p:cNvPr id="3" name="Pladsholder til dato 2">
            <a:extLst>
              <a:ext uri="{FF2B5EF4-FFF2-40B4-BE49-F238E27FC236}">
                <a16:creationId xmlns:a16="http://schemas.microsoft.com/office/drawing/2014/main" id="{6EF34F5A-CE74-416D-924D-C7E559A9706F}"/>
              </a:ext>
            </a:extLst>
          </p:cNvPr>
          <p:cNvSpPr>
            <a:spLocks noGrp="1"/>
          </p:cNvSpPr>
          <p:nvPr>
            <p:ph type="dt" sz="half" idx="10"/>
          </p:nvPr>
        </p:nvSpPr>
        <p:spPr/>
        <p:txBody>
          <a:bodyPr/>
          <a:lstStyle/>
          <a:p>
            <a:fld id="{4069DD96-5E4F-4ED6-AA22-0F486D1215A3}" type="datetimeFigureOut">
              <a:rPr lang="da-DK" smtClean="0"/>
              <a:t>17-10-2021</a:t>
            </a:fld>
            <a:endParaRPr lang="da-DK"/>
          </a:p>
        </p:txBody>
      </p:sp>
      <p:sp>
        <p:nvSpPr>
          <p:cNvPr id="4" name="Pladsholder til sidefod 3">
            <a:extLst>
              <a:ext uri="{FF2B5EF4-FFF2-40B4-BE49-F238E27FC236}">
                <a16:creationId xmlns:a16="http://schemas.microsoft.com/office/drawing/2014/main" id="{E178EBFB-BE91-4CFE-8B6D-82F5C3EE6029}"/>
              </a:ext>
            </a:extLst>
          </p:cNvPr>
          <p:cNvSpPr>
            <a:spLocks noGrp="1"/>
          </p:cNvSpPr>
          <p:nvPr>
            <p:ph type="ftr" sz="quarter" idx="11"/>
          </p:nvPr>
        </p:nvSpPr>
        <p:spPr/>
        <p:txBody>
          <a:bodyPr/>
          <a:lstStyle/>
          <a:p>
            <a:endParaRPr lang="da-DK"/>
          </a:p>
        </p:txBody>
      </p:sp>
      <p:sp>
        <p:nvSpPr>
          <p:cNvPr id="5" name="Pladsholder til slidenummer 4">
            <a:extLst>
              <a:ext uri="{FF2B5EF4-FFF2-40B4-BE49-F238E27FC236}">
                <a16:creationId xmlns:a16="http://schemas.microsoft.com/office/drawing/2014/main" id="{42ED9CA8-8E2C-4DB6-B91C-F74B7903596D}"/>
              </a:ext>
            </a:extLst>
          </p:cNvPr>
          <p:cNvSpPr>
            <a:spLocks noGrp="1"/>
          </p:cNvSpPr>
          <p:nvPr>
            <p:ph type="sldNum" sz="quarter" idx="12"/>
          </p:nvPr>
        </p:nvSpPr>
        <p:spPr/>
        <p:txBody>
          <a:bodyPr/>
          <a:lstStyle/>
          <a:p>
            <a:fld id="{A97A88B6-95D6-488E-9508-620355013096}" type="slidenum">
              <a:rPr lang="da-DK" smtClean="0"/>
              <a:t>‹nr.›</a:t>
            </a:fld>
            <a:endParaRPr lang="da-DK"/>
          </a:p>
        </p:txBody>
      </p:sp>
    </p:spTree>
    <p:extLst>
      <p:ext uri="{BB962C8B-B14F-4D97-AF65-F5344CB8AC3E}">
        <p14:creationId xmlns:p14="http://schemas.microsoft.com/office/powerpoint/2010/main" val="259251090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Pladsholder til dato 1">
            <a:extLst>
              <a:ext uri="{FF2B5EF4-FFF2-40B4-BE49-F238E27FC236}">
                <a16:creationId xmlns:a16="http://schemas.microsoft.com/office/drawing/2014/main" id="{5CCC359F-B6B5-49A6-B9A3-B014AAC41E86}"/>
              </a:ext>
            </a:extLst>
          </p:cNvPr>
          <p:cNvSpPr>
            <a:spLocks noGrp="1"/>
          </p:cNvSpPr>
          <p:nvPr>
            <p:ph type="dt" sz="half" idx="10"/>
          </p:nvPr>
        </p:nvSpPr>
        <p:spPr/>
        <p:txBody>
          <a:bodyPr/>
          <a:lstStyle/>
          <a:p>
            <a:fld id="{4069DD96-5E4F-4ED6-AA22-0F486D1215A3}" type="datetimeFigureOut">
              <a:rPr lang="da-DK" smtClean="0"/>
              <a:t>17-10-2021</a:t>
            </a:fld>
            <a:endParaRPr lang="da-DK"/>
          </a:p>
        </p:txBody>
      </p:sp>
      <p:sp>
        <p:nvSpPr>
          <p:cNvPr id="3" name="Pladsholder til sidefod 2">
            <a:extLst>
              <a:ext uri="{FF2B5EF4-FFF2-40B4-BE49-F238E27FC236}">
                <a16:creationId xmlns:a16="http://schemas.microsoft.com/office/drawing/2014/main" id="{A0F15608-DA72-4122-9F0E-18CB340931B8}"/>
              </a:ext>
            </a:extLst>
          </p:cNvPr>
          <p:cNvSpPr>
            <a:spLocks noGrp="1"/>
          </p:cNvSpPr>
          <p:nvPr>
            <p:ph type="ftr" sz="quarter" idx="11"/>
          </p:nvPr>
        </p:nvSpPr>
        <p:spPr/>
        <p:txBody>
          <a:bodyPr/>
          <a:lstStyle/>
          <a:p>
            <a:endParaRPr lang="da-DK"/>
          </a:p>
        </p:txBody>
      </p:sp>
      <p:sp>
        <p:nvSpPr>
          <p:cNvPr id="4" name="Pladsholder til slidenummer 3">
            <a:extLst>
              <a:ext uri="{FF2B5EF4-FFF2-40B4-BE49-F238E27FC236}">
                <a16:creationId xmlns:a16="http://schemas.microsoft.com/office/drawing/2014/main" id="{883EF46C-8B0C-4C21-91C4-E6580365DBBC}"/>
              </a:ext>
            </a:extLst>
          </p:cNvPr>
          <p:cNvSpPr>
            <a:spLocks noGrp="1"/>
          </p:cNvSpPr>
          <p:nvPr>
            <p:ph type="sldNum" sz="quarter" idx="12"/>
          </p:nvPr>
        </p:nvSpPr>
        <p:spPr/>
        <p:txBody>
          <a:bodyPr/>
          <a:lstStyle/>
          <a:p>
            <a:fld id="{A97A88B6-95D6-488E-9508-620355013096}" type="slidenum">
              <a:rPr lang="da-DK" smtClean="0"/>
              <a:t>‹nr.›</a:t>
            </a:fld>
            <a:endParaRPr lang="da-DK"/>
          </a:p>
        </p:txBody>
      </p:sp>
    </p:spTree>
    <p:extLst>
      <p:ext uri="{BB962C8B-B14F-4D97-AF65-F5344CB8AC3E}">
        <p14:creationId xmlns:p14="http://schemas.microsoft.com/office/powerpoint/2010/main" val="130015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dhold med billedteks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670E312-55E3-46F3-9D01-3B6C97340F2C}"/>
              </a:ext>
            </a:extLst>
          </p:cNvPr>
          <p:cNvSpPr>
            <a:spLocks noGrp="1"/>
          </p:cNvSpPr>
          <p:nvPr>
            <p:ph type="title"/>
          </p:nvPr>
        </p:nvSpPr>
        <p:spPr>
          <a:xfrm>
            <a:off x="839788" y="457200"/>
            <a:ext cx="3932237" cy="1600200"/>
          </a:xfrm>
        </p:spPr>
        <p:txBody>
          <a:bodyPr anchor="b"/>
          <a:lstStyle>
            <a:lvl1pPr>
              <a:defRPr sz="3200"/>
            </a:lvl1pPr>
          </a:lstStyle>
          <a:p>
            <a:r>
              <a:rPr lang="da-DK"/>
              <a:t>Klik for at redigere titeltypografien i masteren</a:t>
            </a:r>
          </a:p>
        </p:txBody>
      </p:sp>
      <p:sp>
        <p:nvSpPr>
          <p:cNvPr id="3" name="Pladsholder til indhold 2">
            <a:extLst>
              <a:ext uri="{FF2B5EF4-FFF2-40B4-BE49-F238E27FC236}">
                <a16:creationId xmlns:a16="http://schemas.microsoft.com/office/drawing/2014/main" id="{7E615451-0FDB-4676-A164-CA59399EB27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tekst 3">
            <a:extLst>
              <a:ext uri="{FF2B5EF4-FFF2-40B4-BE49-F238E27FC236}">
                <a16:creationId xmlns:a16="http://schemas.microsoft.com/office/drawing/2014/main" id="{BF604A54-6FB7-4803-8C3D-956A59EBC2F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a-DK"/>
              <a:t>Klik for at redigere teksttypografierne i masteren</a:t>
            </a:r>
          </a:p>
        </p:txBody>
      </p:sp>
      <p:sp>
        <p:nvSpPr>
          <p:cNvPr id="5" name="Pladsholder til dato 4">
            <a:extLst>
              <a:ext uri="{FF2B5EF4-FFF2-40B4-BE49-F238E27FC236}">
                <a16:creationId xmlns:a16="http://schemas.microsoft.com/office/drawing/2014/main" id="{6BE03F57-4107-4416-9B5F-47A50F4D7BDF}"/>
              </a:ext>
            </a:extLst>
          </p:cNvPr>
          <p:cNvSpPr>
            <a:spLocks noGrp="1"/>
          </p:cNvSpPr>
          <p:nvPr>
            <p:ph type="dt" sz="half" idx="10"/>
          </p:nvPr>
        </p:nvSpPr>
        <p:spPr/>
        <p:txBody>
          <a:bodyPr/>
          <a:lstStyle/>
          <a:p>
            <a:fld id="{4069DD96-5E4F-4ED6-AA22-0F486D1215A3}" type="datetimeFigureOut">
              <a:rPr lang="da-DK" smtClean="0"/>
              <a:t>17-10-2021</a:t>
            </a:fld>
            <a:endParaRPr lang="da-DK"/>
          </a:p>
        </p:txBody>
      </p:sp>
      <p:sp>
        <p:nvSpPr>
          <p:cNvPr id="6" name="Pladsholder til sidefod 5">
            <a:extLst>
              <a:ext uri="{FF2B5EF4-FFF2-40B4-BE49-F238E27FC236}">
                <a16:creationId xmlns:a16="http://schemas.microsoft.com/office/drawing/2014/main" id="{DA1FE536-BFEF-49BF-B1CA-D842B0943A85}"/>
              </a:ext>
            </a:extLst>
          </p:cNvPr>
          <p:cNvSpPr>
            <a:spLocks noGrp="1"/>
          </p:cNvSpPr>
          <p:nvPr>
            <p:ph type="ftr" sz="quarter" idx="11"/>
          </p:nvPr>
        </p:nvSpPr>
        <p:spPr/>
        <p:txBody>
          <a:bodyPr/>
          <a:lstStyle/>
          <a:p>
            <a:endParaRPr lang="da-DK"/>
          </a:p>
        </p:txBody>
      </p:sp>
      <p:sp>
        <p:nvSpPr>
          <p:cNvPr id="7" name="Pladsholder til slidenummer 6">
            <a:extLst>
              <a:ext uri="{FF2B5EF4-FFF2-40B4-BE49-F238E27FC236}">
                <a16:creationId xmlns:a16="http://schemas.microsoft.com/office/drawing/2014/main" id="{70CC1704-C6BC-4D68-9431-2B284D6CAEEB}"/>
              </a:ext>
            </a:extLst>
          </p:cNvPr>
          <p:cNvSpPr>
            <a:spLocks noGrp="1"/>
          </p:cNvSpPr>
          <p:nvPr>
            <p:ph type="sldNum" sz="quarter" idx="12"/>
          </p:nvPr>
        </p:nvSpPr>
        <p:spPr/>
        <p:txBody>
          <a:bodyPr/>
          <a:lstStyle/>
          <a:p>
            <a:fld id="{A97A88B6-95D6-488E-9508-620355013096}" type="slidenum">
              <a:rPr lang="da-DK" smtClean="0"/>
              <a:t>‹nr.›</a:t>
            </a:fld>
            <a:endParaRPr lang="da-DK"/>
          </a:p>
        </p:txBody>
      </p:sp>
    </p:spTree>
    <p:extLst>
      <p:ext uri="{BB962C8B-B14F-4D97-AF65-F5344CB8AC3E}">
        <p14:creationId xmlns:p14="http://schemas.microsoft.com/office/powerpoint/2010/main" val="19656920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lede med billedteks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BE24E19-7370-4AA5-B8F7-70632D37A111}"/>
              </a:ext>
            </a:extLst>
          </p:cNvPr>
          <p:cNvSpPr>
            <a:spLocks noGrp="1"/>
          </p:cNvSpPr>
          <p:nvPr>
            <p:ph type="title"/>
          </p:nvPr>
        </p:nvSpPr>
        <p:spPr>
          <a:xfrm>
            <a:off x="839788" y="457200"/>
            <a:ext cx="3932237" cy="1600200"/>
          </a:xfrm>
        </p:spPr>
        <p:txBody>
          <a:bodyPr anchor="b"/>
          <a:lstStyle>
            <a:lvl1pPr>
              <a:defRPr sz="3200"/>
            </a:lvl1pPr>
          </a:lstStyle>
          <a:p>
            <a:r>
              <a:rPr lang="da-DK"/>
              <a:t>Klik for at redigere titeltypografien i masteren</a:t>
            </a:r>
          </a:p>
        </p:txBody>
      </p:sp>
      <p:sp>
        <p:nvSpPr>
          <p:cNvPr id="3" name="Pladsholder til billede 2">
            <a:extLst>
              <a:ext uri="{FF2B5EF4-FFF2-40B4-BE49-F238E27FC236}">
                <a16:creationId xmlns:a16="http://schemas.microsoft.com/office/drawing/2014/main" id="{5CE7E19C-1FD1-4F30-8B5F-055D2F18E6E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a-DK"/>
          </a:p>
        </p:txBody>
      </p:sp>
      <p:sp>
        <p:nvSpPr>
          <p:cNvPr id="4" name="Pladsholder til tekst 3">
            <a:extLst>
              <a:ext uri="{FF2B5EF4-FFF2-40B4-BE49-F238E27FC236}">
                <a16:creationId xmlns:a16="http://schemas.microsoft.com/office/drawing/2014/main" id="{0D150896-0FB3-4DDE-903C-70CA20FA350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a-DK"/>
              <a:t>Klik for at redigere teksttypografierne i masteren</a:t>
            </a:r>
          </a:p>
        </p:txBody>
      </p:sp>
      <p:sp>
        <p:nvSpPr>
          <p:cNvPr id="5" name="Pladsholder til dato 4">
            <a:extLst>
              <a:ext uri="{FF2B5EF4-FFF2-40B4-BE49-F238E27FC236}">
                <a16:creationId xmlns:a16="http://schemas.microsoft.com/office/drawing/2014/main" id="{4F790192-91B1-47E0-901C-AAFEA3677903}"/>
              </a:ext>
            </a:extLst>
          </p:cNvPr>
          <p:cNvSpPr>
            <a:spLocks noGrp="1"/>
          </p:cNvSpPr>
          <p:nvPr>
            <p:ph type="dt" sz="half" idx="10"/>
          </p:nvPr>
        </p:nvSpPr>
        <p:spPr/>
        <p:txBody>
          <a:bodyPr/>
          <a:lstStyle/>
          <a:p>
            <a:fld id="{4069DD96-5E4F-4ED6-AA22-0F486D1215A3}" type="datetimeFigureOut">
              <a:rPr lang="da-DK" smtClean="0"/>
              <a:t>17-10-2021</a:t>
            </a:fld>
            <a:endParaRPr lang="da-DK"/>
          </a:p>
        </p:txBody>
      </p:sp>
      <p:sp>
        <p:nvSpPr>
          <p:cNvPr id="6" name="Pladsholder til sidefod 5">
            <a:extLst>
              <a:ext uri="{FF2B5EF4-FFF2-40B4-BE49-F238E27FC236}">
                <a16:creationId xmlns:a16="http://schemas.microsoft.com/office/drawing/2014/main" id="{D6E10B5C-267A-4612-A6DE-8E0AF9FBE94D}"/>
              </a:ext>
            </a:extLst>
          </p:cNvPr>
          <p:cNvSpPr>
            <a:spLocks noGrp="1"/>
          </p:cNvSpPr>
          <p:nvPr>
            <p:ph type="ftr" sz="quarter" idx="11"/>
          </p:nvPr>
        </p:nvSpPr>
        <p:spPr/>
        <p:txBody>
          <a:bodyPr/>
          <a:lstStyle/>
          <a:p>
            <a:endParaRPr lang="da-DK"/>
          </a:p>
        </p:txBody>
      </p:sp>
      <p:sp>
        <p:nvSpPr>
          <p:cNvPr id="7" name="Pladsholder til slidenummer 6">
            <a:extLst>
              <a:ext uri="{FF2B5EF4-FFF2-40B4-BE49-F238E27FC236}">
                <a16:creationId xmlns:a16="http://schemas.microsoft.com/office/drawing/2014/main" id="{4311888A-B93F-400E-8FB0-648726B0CE1F}"/>
              </a:ext>
            </a:extLst>
          </p:cNvPr>
          <p:cNvSpPr>
            <a:spLocks noGrp="1"/>
          </p:cNvSpPr>
          <p:nvPr>
            <p:ph type="sldNum" sz="quarter" idx="12"/>
          </p:nvPr>
        </p:nvSpPr>
        <p:spPr/>
        <p:txBody>
          <a:bodyPr/>
          <a:lstStyle/>
          <a:p>
            <a:fld id="{A97A88B6-95D6-488E-9508-620355013096}" type="slidenum">
              <a:rPr lang="da-DK" smtClean="0"/>
              <a:t>‹nr.›</a:t>
            </a:fld>
            <a:endParaRPr lang="da-DK"/>
          </a:p>
        </p:txBody>
      </p:sp>
    </p:spTree>
    <p:extLst>
      <p:ext uri="{BB962C8B-B14F-4D97-AF65-F5344CB8AC3E}">
        <p14:creationId xmlns:p14="http://schemas.microsoft.com/office/powerpoint/2010/main" val="31003868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dsholder til titel 1">
            <a:extLst>
              <a:ext uri="{FF2B5EF4-FFF2-40B4-BE49-F238E27FC236}">
                <a16:creationId xmlns:a16="http://schemas.microsoft.com/office/drawing/2014/main" id="{A6C64F1A-5DDA-41CC-81E0-1974FD6F1DB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da-DK"/>
              <a:t>Klik for at redigere titeltypografien i masteren</a:t>
            </a:r>
          </a:p>
        </p:txBody>
      </p:sp>
      <p:sp>
        <p:nvSpPr>
          <p:cNvPr id="3" name="Pladsholder til tekst 2">
            <a:extLst>
              <a:ext uri="{FF2B5EF4-FFF2-40B4-BE49-F238E27FC236}">
                <a16:creationId xmlns:a16="http://schemas.microsoft.com/office/drawing/2014/main" id="{7AFFE922-6A2C-4D5D-9801-7DF7BB8E8E1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dato 3">
            <a:extLst>
              <a:ext uri="{FF2B5EF4-FFF2-40B4-BE49-F238E27FC236}">
                <a16:creationId xmlns:a16="http://schemas.microsoft.com/office/drawing/2014/main" id="{E9348F80-2ECA-48AA-9B75-BAA9A038EE4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069DD96-5E4F-4ED6-AA22-0F486D1215A3}" type="datetimeFigureOut">
              <a:rPr lang="da-DK" smtClean="0"/>
              <a:t>17-10-2021</a:t>
            </a:fld>
            <a:endParaRPr lang="da-DK"/>
          </a:p>
        </p:txBody>
      </p:sp>
      <p:sp>
        <p:nvSpPr>
          <p:cNvPr id="5" name="Pladsholder til sidefod 4">
            <a:extLst>
              <a:ext uri="{FF2B5EF4-FFF2-40B4-BE49-F238E27FC236}">
                <a16:creationId xmlns:a16="http://schemas.microsoft.com/office/drawing/2014/main" id="{56DF7662-9C63-4388-8790-086C1126451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a-DK"/>
          </a:p>
        </p:txBody>
      </p:sp>
      <p:sp>
        <p:nvSpPr>
          <p:cNvPr id="6" name="Pladsholder til slidenummer 5">
            <a:extLst>
              <a:ext uri="{FF2B5EF4-FFF2-40B4-BE49-F238E27FC236}">
                <a16:creationId xmlns:a16="http://schemas.microsoft.com/office/drawing/2014/main" id="{BBE5BD8E-2F31-46E7-AC36-4143FA5C04E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97A88B6-95D6-488E-9508-620355013096}" type="slidenum">
              <a:rPr lang="da-DK" smtClean="0"/>
              <a:t>‹nr.›</a:t>
            </a:fld>
            <a:endParaRPr lang="da-DK"/>
          </a:p>
        </p:txBody>
      </p:sp>
    </p:spTree>
    <p:extLst>
      <p:ext uri="{BB962C8B-B14F-4D97-AF65-F5344CB8AC3E}">
        <p14:creationId xmlns:p14="http://schemas.microsoft.com/office/powerpoint/2010/main" val="324247479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2B566528-1B12-4246-9431-5C2D7D08116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el 1">
            <a:extLst>
              <a:ext uri="{FF2B5EF4-FFF2-40B4-BE49-F238E27FC236}">
                <a16:creationId xmlns:a16="http://schemas.microsoft.com/office/drawing/2014/main" id="{E5C027C0-2AD1-47E8-B93D-75EFE751950F}"/>
              </a:ext>
            </a:extLst>
          </p:cNvPr>
          <p:cNvSpPr>
            <a:spLocks noGrp="1"/>
          </p:cNvSpPr>
          <p:nvPr>
            <p:ph type="title"/>
          </p:nvPr>
        </p:nvSpPr>
        <p:spPr>
          <a:xfrm>
            <a:off x="643467" y="321734"/>
            <a:ext cx="10905066" cy="1135737"/>
          </a:xfrm>
        </p:spPr>
        <p:txBody>
          <a:bodyPr>
            <a:normAutofit/>
          </a:bodyPr>
          <a:lstStyle/>
          <a:p>
            <a:r>
              <a:rPr lang="da-DK" sz="3600" b="1" dirty="0"/>
              <a:t>Kapitel 6: Partiernes adfærd</a:t>
            </a:r>
            <a:endParaRPr lang="da-DK" sz="3600" dirty="0"/>
          </a:p>
        </p:txBody>
      </p:sp>
      <p:sp>
        <p:nvSpPr>
          <p:cNvPr id="7" name="Rectangle 3">
            <a:extLst>
              <a:ext uri="{FF2B5EF4-FFF2-40B4-BE49-F238E27FC236}">
                <a16:creationId xmlns:a16="http://schemas.microsoft.com/office/drawing/2014/main" id="{64D2FB4A-93C1-4A24-9896-48C3A09D40B7}"/>
              </a:ext>
            </a:extLst>
          </p:cNvPr>
          <p:cNvSpPr>
            <a:spLocks noGrp="1" noChangeArrowheads="1"/>
          </p:cNvSpPr>
          <p:nvPr>
            <p:ph idx="1"/>
          </p:nvPr>
        </p:nvSpPr>
        <p:spPr bwMode="auto">
          <a:xfrm>
            <a:off x="643469" y="1782981"/>
            <a:ext cx="4008384" cy="4393982"/>
          </a:xfrm>
          <a:prstGeom prst="rect">
            <a:avLst/>
          </a:prstGeo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lIns="91440" tIns="45720" rIns="91440" bIns="45720" numCol="1" anchorCtr="0" compatLnSpc="1">
            <a:prstTxWarp prst="textNoShape">
              <a:avLst/>
            </a:prstTxWarp>
            <a:normAutofit/>
          </a:bodyPr>
          <a:lstStyle/>
          <a:p>
            <a:pPr marL="0" marR="0" lvl="0" indent="0" defTabSz="914400" rtl="0" eaLnBrk="0" fontAlgn="base" latinLnBrk="0" hangingPunct="0">
              <a:spcBef>
                <a:spcPct val="0"/>
              </a:spcBef>
              <a:spcAft>
                <a:spcPts val="600"/>
              </a:spcAft>
              <a:buClrTx/>
              <a:buSzTx/>
              <a:buFontTx/>
              <a:buNone/>
              <a:tabLst/>
            </a:pPr>
            <a:endParaRPr kumimoji="0" lang="da-DK" altLang="da-DK" sz="2000" b="0" i="0" u="none" strike="noStrike" cap="none" normalizeH="0" baseline="0">
              <a:ln>
                <a:noFill/>
              </a:ln>
              <a:effectLst/>
              <a:latin typeface="Arial" panose="020B0604020202020204" pitchFamily="34" charset="0"/>
            </a:endParaRPr>
          </a:p>
          <a:p>
            <a:pPr marL="0" marR="0" lvl="0" indent="0" defTabSz="914400" rtl="0" eaLnBrk="0" fontAlgn="base" latinLnBrk="0" hangingPunct="0">
              <a:spcBef>
                <a:spcPct val="0"/>
              </a:spcBef>
              <a:spcAft>
                <a:spcPts val="600"/>
              </a:spcAft>
              <a:buClrTx/>
              <a:buSzTx/>
              <a:buFontTx/>
              <a:buNone/>
              <a:tabLst/>
            </a:pPr>
            <a:endParaRPr kumimoji="0" lang="da-DK" altLang="da-DK" sz="2000" b="0" i="0" u="none" strike="noStrike" cap="none" normalizeH="0" baseline="0">
              <a:ln>
                <a:noFill/>
              </a:ln>
              <a:effectLst/>
              <a:latin typeface="Arial" panose="020B0604020202020204" pitchFamily="34" charset="0"/>
            </a:endParaRPr>
          </a:p>
        </p:txBody>
      </p:sp>
      <p:grpSp>
        <p:nvGrpSpPr>
          <p:cNvPr id="14" name="Group 13">
            <a:extLst>
              <a:ext uri="{FF2B5EF4-FFF2-40B4-BE49-F238E27FC236}">
                <a16:creationId xmlns:a16="http://schemas.microsoft.com/office/drawing/2014/main" id="{828A5161-06F1-46CF-8AD7-844680A59E1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4601497"/>
            <a:ext cx="1014060" cy="2017580"/>
            <a:chOff x="0" y="4601497"/>
            <a:chExt cx="1014060" cy="2017580"/>
          </a:xfrm>
        </p:grpSpPr>
        <p:sp>
          <p:nvSpPr>
            <p:cNvPr id="15" name="Isosceles Triangle 14">
              <a:extLst>
                <a:ext uri="{FF2B5EF4-FFF2-40B4-BE49-F238E27FC236}">
                  <a16:creationId xmlns:a16="http://schemas.microsoft.com/office/drawing/2014/main" id="{D3F51FEB-38FB-4F6C-9F7B-2F2AFAB6546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501760" y="5103257"/>
              <a:ext cx="2017580" cy="1014060"/>
            </a:xfrm>
            <a:prstGeom prst="triangle">
              <a:avLst>
                <a:gd name="adj" fmla="val 50000"/>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1E547BA6-BAE0-43BB-A7CA-60F69CE252F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2700000">
              <a:off x="427916" y="5728708"/>
              <a:ext cx="485578" cy="485578"/>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8" name="Group 17">
            <a:extLst>
              <a:ext uri="{FF2B5EF4-FFF2-40B4-BE49-F238E27FC236}">
                <a16:creationId xmlns:a16="http://schemas.microsoft.com/office/drawing/2014/main" id="{5995D10D-E9C9-47DB-AE7E-801FEF38F5C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1219290" y="1"/>
            <a:ext cx="972709" cy="1935307"/>
            <a:chOff x="10918968" y="713127"/>
            <a:chExt cx="1273032" cy="2532832"/>
          </a:xfrm>
        </p:grpSpPr>
        <p:sp>
          <p:nvSpPr>
            <p:cNvPr id="19" name="Rectangle 18">
              <a:extLst>
                <a:ext uri="{FF2B5EF4-FFF2-40B4-BE49-F238E27FC236}">
                  <a16:creationId xmlns:a16="http://schemas.microsoft.com/office/drawing/2014/main" id="{CC1A72C6-3DE4-4EC3-9AD5-9E0D40D8CE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2700000">
              <a:off x="11052629" y="2120024"/>
              <a:ext cx="645368" cy="645368"/>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Isosceles Triangle 19">
              <a:extLst>
                <a:ext uri="{FF2B5EF4-FFF2-40B4-BE49-F238E27FC236}">
                  <a16:creationId xmlns:a16="http://schemas.microsoft.com/office/drawing/2014/main" id="{0B0DA1F1-C391-4EDF-9FE0-23E86E13776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6200000">
              <a:off x="10289068" y="1343027"/>
              <a:ext cx="2532832" cy="1273032"/>
            </a:xfrm>
            <a:prstGeom prst="triangle">
              <a:avLst>
                <a:gd name="adj" fmla="val 50000"/>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pic>
        <p:nvPicPr>
          <p:cNvPr id="4" name="Pladsholder til indhold 7" descr="Et billede, der indeholder tekst, clipart&#10;&#10;Automatisk genereret beskrivelse">
            <a:extLst>
              <a:ext uri="{FF2B5EF4-FFF2-40B4-BE49-F238E27FC236}">
                <a16:creationId xmlns:a16="http://schemas.microsoft.com/office/drawing/2014/main" id="{F53C9B9B-6C31-42EB-88C2-87CC0F895AB2}"/>
              </a:ext>
            </a:extLst>
          </p:cNvPr>
          <p:cNvPicPr>
            <a:picLocks noChangeAspect="1"/>
          </p:cNvPicPr>
          <p:nvPr/>
        </p:nvPicPr>
        <p:blipFill>
          <a:blip r:embed="rId2">
            <a:alphaModFix amt="48000"/>
            <a:extLst>
              <a:ext uri="{28A0092B-C50C-407E-A947-70E740481C1C}">
                <a14:useLocalDpi xmlns:a14="http://schemas.microsoft.com/office/drawing/2010/main" val="0"/>
              </a:ext>
            </a:extLst>
          </a:blip>
          <a:stretch>
            <a:fillRect/>
          </a:stretch>
        </p:blipFill>
        <p:spPr>
          <a:xfrm>
            <a:off x="9831212" y="14276"/>
            <a:ext cx="2360788" cy="944315"/>
          </a:xfrm>
          <a:prstGeom prst="rect">
            <a:avLst/>
          </a:prstGeom>
        </p:spPr>
      </p:pic>
      <p:graphicFrame>
        <p:nvGraphicFramePr>
          <p:cNvPr id="3" name="Tabel 4">
            <a:extLst>
              <a:ext uri="{FF2B5EF4-FFF2-40B4-BE49-F238E27FC236}">
                <a16:creationId xmlns:a16="http://schemas.microsoft.com/office/drawing/2014/main" id="{712497F4-C7CE-4834-B8D2-DA1F43970BE0}"/>
              </a:ext>
            </a:extLst>
          </p:cNvPr>
          <p:cNvGraphicFramePr>
            <a:graphicFrameLocks noGrp="1"/>
          </p:cNvGraphicFramePr>
          <p:nvPr>
            <p:extLst>
              <p:ext uri="{D42A27DB-BD31-4B8C-83A1-F6EECF244321}">
                <p14:modId xmlns:p14="http://schemas.microsoft.com/office/powerpoint/2010/main" val="448101901"/>
              </p:ext>
            </p:extLst>
          </p:nvPr>
        </p:nvGraphicFramePr>
        <p:xfrm>
          <a:off x="643468" y="2104644"/>
          <a:ext cx="10905066" cy="3718568"/>
        </p:xfrm>
        <a:graphic>
          <a:graphicData uri="http://schemas.openxmlformats.org/drawingml/2006/table">
            <a:tbl>
              <a:tblPr firstRow="1" bandRow="1">
                <a:tableStyleId>{5C22544A-7EE6-4342-B048-85BDC9FD1C3A}</a:tableStyleId>
              </a:tblPr>
              <a:tblGrid>
                <a:gridCol w="5490241">
                  <a:extLst>
                    <a:ext uri="{9D8B030D-6E8A-4147-A177-3AD203B41FA5}">
                      <a16:colId xmlns:a16="http://schemas.microsoft.com/office/drawing/2014/main" val="1922221262"/>
                    </a:ext>
                  </a:extLst>
                </a:gridCol>
                <a:gridCol w="5414825">
                  <a:extLst>
                    <a:ext uri="{9D8B030D-6E8A-4147-A177-3AD203B41FA5}">
                      <a16:colId xmlns:a16="http://schemas.microsoft.com/office/drawing/2014/main" val="2863391415"/>
                    </a:ext>
                  </a:extLst>
                </a:gridCol>
              </a:tblGrid>
              <a:tr h="925194">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a-DK" sz="1800" dirty="0"/>
                        <a:t>Læringsmål - efter at have læst dette kapitel skal du kunne: </a:t>
                      </a:r>
                    </a:p>
                  </a:txBody>
                  <a:tcPr marL="88961" marR="88961" marT="44480" marB="44480"/>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a-DK" sz="1800"/>
                        <a:t>Dagsorden for modulet</a:t>
                      </a:r>
                    </a:p>
                    <a:p>
                      <a:endParaRPr lang="da-DK" sz="1800"/>
                    </a:p>
                  </a:txBody>
                  <a:tcPr marL="88961" marR="88961" marT="44480" marB="44480"/>
                </a:tc>
                <a:extLst>
                  <a:ext uri="{0D108BD9-81ED-4DB2-BD59-A6C34878D82A}">
                    <a16:rowId xmlns:a16="http://schemas.microsoft.com/office/drawing/2014/main" val="1859630239"/>
                  </a:ext>
                </a:extLst>
              </a:tr>
              <a:tr h="2793374">
                <a:tc>
                  <a:txBody>
                    <a:bodyPr/>
                    <a:lstStyle/>
                    <a:p>
                      <a:pPr marL="457200" indent="-457200">
                        <a:buAutoNum type="arabicParenR"/>
                      </a:pPr>
                      <a:r>
                        <a:rPr lang="da-DK" sz="1800" b="0" dirty="0"/>
                        <a:t>Redegøre for politiske partiers kendetegn</a:t>
                      </a:r>
                    </a:p>
                    <a:p>
                      <a:pPr marL="457200" indent="-457200">
                        <a:buAutoNum type="arabicParenR"/>
                      </a:pPr>
                      <a:r>
                        <a:rPr lang="da-DK" sz="1800" b="0" dirty="0"/>
                        <a:t>Redegøre for medianvælgerteorien</a:t>
                      </a:r>
                    </a:p>
                    <a:p>
                      <a:pPr marL="457200" indent="-457200">
                        <a:buAutoNum type="arabicParenR"/>
                      </a:pPr>
                      <a:r>
                        <a:rPr lang="da-DK" sz="1800" b="0" dirty="0"/>
                        <a:t>Redegøre for Strøms teori</a:t>
                      </a:r>
                    </a:p>
                    <a:p>
                      <a:pPr marL="457200" indent="-457200">
                        <a:buAutoNum type="arabicParenR"/>
                      </a:pPr>
                      <a:r>
                        <a:rPr lang="da-DK" sz="1800" b="0" dirty="0"/>
                        <a:t>Redegøre for Molins model</a:t>
                      </a:r>
                    </a:p>
                    <a:p>
                      <a:pPr marL="457200" indent="-457200">
                        <a:buAutoNum type="arabicParenR"/>
                      </a:pPr>
                      <a:r>
                        <a:rPr lang="da-DK" sz="1800" b="0" dirty="0"/>
                        <a:t>Anvende teorier om partiernes adfærd</a:t>
                      </a:r>
                    </a:p>
                    <a:p>
                      <a:pPr marL="457200" indent="-457200">
                        <a:buAutoNum type="arabicParenR"/>
                      </a:pPr>
                      <a:endParaRPr lang="da-DK" sz="1800" b="0" dirty="0"/>
                    </a:p>
                    <a:p>
                      <a:pPr marL="457200" indent="-457200">
                        <a:buAutoNum type="arabicParenR"/>
                      </a:pPr>
                      <a:endParaRPr lang="da-DK" sz="1800" b="0" dirty="0"/>
                    </a:p>
                    <a:p>
                      <a:pPr marL="457200" indent="-457200">
                        <a:buAutoNum type="arabicParenR"/>
                      </a:pPr>
                      <a:endParaRPr lang="da-DK" sz="1800" b="0" dirty="0"/>
                    </a:p>
                    <a:p>
                      <a:endParaRPr lang="da-DK" sz="1800" dirty="0"/>
                    </a:p>
                  </a:txBody>
                  <a:tcPr marL="88961" marR="88961" marT="44480" marB="44480"/>
                </a:tc>
                <a:tc>
                  <a:txBody>
                    <a:bodyPr/>
                    <a:lstStyle/>
                    <a:p>
                      <a:pPr marL="285750" indent="-285750">
                        <a:buFont typeface="Arial" panose="020B0604020202020204" pitchFamily="34" charset="0"/>
                        <a:buChar char="•"/>
                      </a:pPr>
                      <a:r>
                        <a:rPr lang="da-DK" sz="1800" dirty="0"/>
                        <a:t>Politiske partiers kendetegn</a:t>
                      </a:r>
                    </a:p>
                    <a:p>
                      <a:pPr marL="285750" indent="-285750">
                        <a:buFont typeface="Arial" panose="020B0604020202020204" pitchFamily="34" charset="0"/>
                        <a:buChar char="•"/>
                      </a:pPr>
                      <a:r>
                        <a:rPr lang="da-DK" sz="1800" dirty="0"/>
                        <a:t>Medianvælgerteorien</a:t>
                      </a:r>
                    </a:p>
                    <a:p>
                      <a:pPr marL="285750" indent="-285750">
                        <a:buFont typeface="Arial" panose="020B0604020202020204" pitchFamily="34" charset="0"/>
                        <a:buChar char="•"/>
                      </a:pPr>
                      <a:r>
                        <a:rPr lang="da-DK" sz="1800" dirty="0"/>
                        <a:t>Strøms teori</a:t>
                      </a:r>
                    </a:p>
                    <a:p>
                      <a:pPr marL="285750" indent="-285750">
                        <a:buFont typeface="Arial" panose="020B0604020202020204" pitchFamily="34" charset="0"/>
                        <a:buChar char="•"/>
                      </a:pPr>
                      <a:r>
                        <a:rPr lang="da-DK" sz="1800" dirty="0"/>
                        <a:t>Molins model</a:t>
                      </a:r>
                    </a:p>
                    <a:p>
                      <a:pPr marL="285750" indent="-285750">
                        <a:buFont typeface="Arial" panose="020B0604020202020204" pitchFamily="34" charset="0"/>
                        <a:buChar char="•"/>
                      </a:pPr>
                      <a:r>
                        <a:rPr lang="da-DK" sz="1800" dirty="0"/>
                        <a:t>Undersøgelsesopgave</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da-DK" sz="1800" dirty="0"/>
                        <a:t>Afsluttende øvelse om læringsmål</a:t>
                      </a:r>
                    </a:p>
                    <a:p>
                      <a:pPr marL="0" indent="0">
                        <a:buFont typeface="Arial" panose="020B0604020202020204" pitchFamily="34" charset="0"/>
                        <a:buNone/>
                      </a:pPr>
                      <a:br>
                        <a:rPr lang="da-DK" sz="1800" dirty="0"/>
                      </a:br>
                      <a:r>
                        <a:rPr lang="da-DK" sz="1800" dirty="0"/>
                        <a:t> </a:t>
                      </a:r>
                    </a:p>
                    <a:p>
                      <a:pPr marL="285750" indent="-285750">
                        <a:buFont typeface="Arial" panose="020B0604020202020204" pitchFamily="34" charset="0"/>
                        <a:buChar char="•"/>
                      </a:pPr>
                      <a:endParaRPr lang="da-DK" sz="1800" dirty="0"/>
                    </a:p>
                  </a:txBody>
                  <a:tcPr marL="88961" marR="88961" marT="44480" marB="44480"/>
                </a:tc>
                <a:extLst>
                  <a:ext uri="{0D108BD9-81ED-4DB2-BD59-A6C34878D82A}">
                    <a16:rowId xmlns:a16="http://schemas.microsoft.com/office/drawing/2014/main" val="1525359183"/>
                  </a:ext>
                </a:extLst>
              </a:tr>
            </a:tbl>
          </a:graphicData>
        </a:graphic>
      </p:graphicFrame>
    </p:spTree>
    <p:extLst>
      <p:ext uri="{BB962C8B-B14F-4D97-AF65-F5344CB8AC3E}">
        <p14:creationId xmlns:p14="http://schemas.microsoft.com/office/powerpoint/2010/main" val="401123958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8" name="Rectangle 87">
            <a:extLst>
              <a:ext uri="{FF2B5EF4-FFF2-40B4-BE49-F238E27FC236}">
                <a16:creationId xmlns:a16="http://schemas.microsoft.com/office/drawing/2014/main" id="{2B566528-1B12-4246-9431-5C2D7D08116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el 1">
            <a:extLst>
              <a:ext uri="{FF2B5EF4-FFF2-40B4-BE49-F238E27FC236}">
                <a16:creationId xmlns:a16="http://schemas.microsoft.com/office/drawing/2014/main" id="{17A5495F-CF2F-4925-BCC2-52605ACC1342}"/>
              </a:ext>
            </a:extLst>
          </p:cNvPr>
          <p:cNvSpPr>
            <a:spLocks noGrp="1"/>
          </p:cNvSpPr>
          <p:nvPr>
            <p:ph type="title"/>
          </p:nvPr>
        </p:nvSpPr>
        <p:spPr>
          <a:xfrm>
            <a:off x="643467" y="321734"/>
            <a:ext cx="4970877" cy="1135737"/>
          </a:xfrm>
        </p:spPr>
        <p:txBody>
          <a:bodyPr>
            <a:normAutofit/>
          </a:bodyPr>
          <a:lstStyle/>
          <a:p>
            <a:r>
              <a:rPr lang="da-DK" sz="3600" dirty="0"/>
              <a:t>Hvad kendetegner et politisk parti?</a:t>
            </a:r>
          </a:p>
        </p:txBody>
      </p:sp>
      <p:sp>
        <p:nvSpPr>
          <p:cNvPr id="3" name="Pladsholder til indhold 2">
            <a:extLst>
              <a:ext uri="{FF2B5EF4-FFF2-40B4-BE49-F238E27FC236}">
                <a16:creationId xmlns:a16="http://schemas.microsoft.com/office/drawing/2014/main" id="{AFC06212-37DE-414F-A4DB-6DEF5415CCAE}"/>
              </a:ext>
            </a:extLst>
          </p:cNvPr>
          <p:cNvSpPr>
            <a:spLocks noGrp="1"/>
          </p:cNvSpPr>
          <p:nvPr>
            <p:ph idx="1"/>
          </p:nvPr>
        </p:nvSpPr>
        <p:spPr>
          <a:xfrm>
            <a:off x="643468" y="1782981"/>
            <a:ext cx="4970877" cy="4393982"/>
          </a:xfrm>
        </p:spPr>
        <p:txBody>
          <a:bodyPr>
            <a:normAutofit/>
          </a:bodyPr>
          <a:lstStyle/>
          <a:p>
            <a:r>
              <a:rPr lang="da-DK" sz="2000"/>
              <a:t>Politiske partier: </a:t>
            </a:r>
          </a:p>
          <a:p>
            <a:pPr marL="914400" lvl="1" indent="-457200">
              <a:buFont typeface="+mj-lt"/>
              <a:buAutoNum type="arabicPeriod"/>
            </a:pPr>
            <a:r>
              <a:rPr lang="da-DK" sz="2000"/>
              <a:t>Mål er at udøve regeringsmagt ved at få en eller flere ministerposter</a:t>
            </a:r>
          </a:p>
          <a:p>
            <a:pPr marL="914400" lvl="1" indent="-457200">
              <a:buFont typeface="+mj-lt"/>
              <a:buAutoNum type="arabicPeriod"/>
            </a:pPr>
            <a:r>
              <a:rPr lang="da-DK" sz="2000"/>
              <a:t>Velorganiserede, hvor medlemmerne betaler for medlemskab. </a:t>
            </a:r>
          </a:p>
          <a:p>
            <a:pPr marL="914400" lvl="1" indent="-457200">
              <a:buFont typeface="+mj-lt"/>
              <a:buAutoNum type="arabicPeriod"/>
            </a:pPr>
            <a:r>
              <a:rPr lang="da-DK" sz="2000"/>
              <a:t>Har ”politik på alle hylder”. </a:t>
            </a:r>
          </a:p>
          <a:p>
            <a:pPr marL="914400" lvl="1" indent="-457200">
              <a:buFont typeface="+mj-lt"/>
              <a:buAutoNum type="arabicPeriod"/>
            </a:pPr>
            <a:r>
              <a:rPr lang="da-DK" sz="2000"/>
              <a:t>Repræsenterer et særligt ideologisk syn på samfundets udfordringer.</a:t>
            </a:r>
          </a:p>
        </p:txBody>
      </p:sp>
      <p:sp>
        <p:nvSpPr>
          <p:cNvPr id="90" name="Isosceles Triangle 89">
            <a:extLst>
              <a:ext uri="{FF2B5EF4-FFF2-40B4-BE49-F238E27FC236}">
                <a16:creationId xmlns:a16="http://schemas.microsoft.com/office/drawing/2014/main" id="{D3F51FEB-38FB-4F6C-9F7B-2F2AFAB6546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501760" y="5103257"/>
            <a:ext cx="2017580" cy="1014060"/>
          </a:xfrm>
          <a:prstGeom prst="triangle">
            <a:avLst>
              <a:gd name="adj" fmla="val 50000"/>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2" name="Rectangle 91">
            <a:extLst>
              <a:ext uri="{FF2B5EF4-FFF2-40B4-BE49-F238E27FC236}">
                <a16:creationId xmlns:a16="http://schemas.microsoft.com/office/drawing/2014/main" id="{1E547BA6-BAE0-43BB-A7CA-60F69CE252F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427916" y="5728708"/>
            <a:ext cx="485578" cy="485578"/>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94" name="Group 93">
            <a:extLst>
              <a:ext uri="{FF2B5EF4-FFF2-40B4-BE49-F238E27FC236}">
                <a16:creationId xmlns:a16="http://schemas.microsoft.com/office/drawing/2014/main" id="{15CBE6EC-46EF-45D9-8E16-DCDC5917CA31}"/>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1094720" y="0"/>
            <a:ext cx="1097280" cy="1097280"/>
            <a:chOff x="11094720" y="0"/>
            <a:chExt cx="1097280" cy="1097280"/>
          </a:xfrm>
        </p:grpSpPr>
        <p:sp>
          <p:nvSpPr>
            <p:cNvPr id="95" name="Isosceles Triangle 94">
              <a:extLst>
                <a:ext uri="{FF2B5EF4-FFF2-40B4-BE49-F238E27FC236}">
                  <a16:creationId xmlns:a16="http://schemas.microsoft.com/office/drawing/2014/main" id="{DEEDCD65-9740-4F34-BDF1-9C068E0532C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6200000">
              <a:off x="11094720" y="0"/>
              <a:ext cx="1097280" cy="1097280"/>
            </a:xfrm>
            <a:prstGeom prst="triangle">
              <a:avLst>
                <a:gd name="adj" fmla="val 100000"/>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6" name="Rectangle 95">
              <a:extLst>
                <a:ext uri="{FF2B5EF4-FFF2-40B4-BE49-F238E27FC236}">
                  <a16:creationId xmlns:a16="http://schemas.microsoft.com/office/drawing/2014/main" id="{4B3DA7FD-5CC0-46D1-9DFB-5BAF6BE249C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2700000">
              <a:off x="11189552" y="127618"/>
              <a:ext cx="457894" cy="457894"/>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pic>
        <p:nvPicPr>
          <p:cNvPr id="5" name="Billede 4" descr="Et billede, der indeholder tekst&#10;&#10;Automatisk genereret beskrivelse">
            <a:extLst>
              <a:ext uri="{FF2B5EF4-FFF2-40B4-BE49-F238E27FC236}">
                <a16:creationId xmlns:a16="http://schemas.microsoft.com/office/drawing/2014/main" id="{875B8B62-8644-42FA-9DF4-E91CFC1BA0E1}"/>
              </a:ext>
            </a:extLst>
          </p:cNvPr>
          <p:cNvPicPr>
            <a:picLocks noChangeAspect="1"/>
          </p:cNvPicPr>
          <p:nvPr/>
        </p:nvPicPr>
        <p:blipFill>
          <a:blip r:embed="rId2"/>
          <a:stretch>
            <a:fillRect/>
          </a:stretch>
        </p:blipFill>
        <p:spPr>
          <a:xfrm>
            <a:off x="9832644" y="0"/>
            <a:ext cx="2359356" cy="944962"/>
          </a:xfrm>
          <a:prstGeom prst="rect">
            <a:avLst/>
          </a:prstGeom>
        </p:spPr>
      </p:pic>
      <p:graphicFrame>
        <p:nvGraphicFramePr>
          <p:cNvPr id="10" name="Tabel 9">
            <a:extLst>
              <a:ext uri="{FF2B5EF4-FFF2-40B4-BE49-F238E27FC236}">
                <a16:creationId xmlns:a16="http://schemas.microsoft.com/office/drawing/2014/main" id="{0CB03E5C-E76A-46A9-845D-002460C46A70}"/>
              </a:ext>
            </a:extLst>
          </p:cNvPr>
          <p:cNvGraphicFramePr>
            <a:graphicFrameLocks noGrp="1"/>
          </p:cNvGraphicFramePr>
          <p:nvPr>
            <p:extLst>
              <p:ext uri="{D42A27DB-BD31-4B8C-83A1-F6EECF244321}">
                <p14:modId xmlns:p14="http://schemas.microsoft.com/office/powerpoint/2010/main" val="3245613485"/>
              </p:ext>
            </p:extLst>
          </p:nvPr>
        </p:nvGraphicFramePr>
        <p:xfrm>
          <a:off x="6257813" y="1010591"/>
          <a:ext cx="5290721" cy="4836820"/>
        </p:xfrm>
        <a:graphic>
          <a:graphicData uri="http://schemas.openxmlformats.org/drawingml/2006/table">
            <a:tbl>
              <a:tblPr>
                <a:tableStyleId>{35758FB7-9AC5-4552-8A53-C91805E547FA}</a:tableStyleId>
              </a:tblPr>
              <a:tblGrid>
                <a:gridCol w="869203">
                  <a:extLst>
                    <a:ext uri="{9D8B030D-6E8A-4147-A177-3AD203B41FA5}">
                      <a16:colId xmlns:a16="http://schemas.microsoft.com/office/drawing/2014/main" val="2628854221"/>
                    </a:ext>
                  </a:extLst>
                </a:gridCol>
                <a:gridCol w="4421518">
                  <a:extLst>
                    <a:ext uri="{9D8B030D-6E8A-4147-A177-3AD203B41FA5}">
                      <a16:colId xmlns:a16="http://schemas.microsoft.com/office/drawing/2014/main" val="3313639592"/>
                    </a:ext>
                  </a:extLst>
                </a:gridCol>
              </a:tblGrid>
              <a:tr h="184223">
                <a:tc>
                  <a:txBody>
                    <a:bodyPr/>
                    <a:lstStyle/>
                    <a:p>
                      <a:r>
                        <a:rPr lang="da-DK" sz="900"/>
                        <a:t>Partitype:</a:t>
                      </a:r>
                    </a:p>
                  </a:txBody>
                  <a:tcPr marL="16071" marR="16071" marT="8035" marB="8035" anchor="ctr"/>
                </a:tc>
                <a:tc>
                  <a:txBody>
                    <a:bodyPr/>
                    <a:lstStyle/>
                    <a:p>
                      <a:r>
                        <a:rPr lang="da-DK" sz="900"/>
                        <a:t>Forklaring:</a:t>
                      </a:r>
                    </a:p>
                  </a:txBody>
                  <a:tcPr marL="16071" marR="16071" marT="8035" marB="8035" anchor="ctr"/>
                </a:tc>
                <a:extLst>
                  <a:ext uri="{0D108BD9-81ED-4DB2-BD59-A6C34878D82A}">
                    <a16:rowId xmlns:a16="http://schemas.microsoft.com/office/drawing/2014/main" val="3885193286"/>
                  </a:ext>
                </a:extLst>
              </a:tr>
              <a:tr h="464476">
                <a:tc>
                  <a:txBody>
                    <a:bodyPr/>
                    <a:lstStyle/>
                    <a:p>
                      <a:r>
                        <a:rPr lang="da-DK" sz="900"/>
                        <a:t>Elitepartier</a:t>
                      </a:r>
                    </a:p>
                  </a:txBody>
                  <a:tcPr marL="16071" marR="16071" marT="8035" marB="8035" anchor="ctr"/>
                </a:tc>
                <a:tc>
                  <a:txBody>
                    <a:bodyPr/>
                    <a:lstStyle/>
                    <a:p>
                      <a:r>
                        <a:rPr lang="da-DK" sz="900"/>
                        <a:t>Et eliteparti består af en uformel organisation omkring en valgkomité, hvis formål går ud på at få valgt repræsentanter til parlamentet. Der sidder en elite i det enkelte parti, som træffer alle beslutninger.</a:t>
                      </a:r>
                    </a:p>
                  </a:txBody>
                  <a:tcPr marL="16071" marR="16071" marT="8035" marB="8035" anchor="ctr"/>
                </a:tc>
                <a:extLst>
                  <a:ext uri="{0D108BD9-81ED-4DB2-BD59-A6C34878D82A}">
                    <a16:rowId xmlns:a16="http://schemas.microsoft.com/office/drawing/2014/main" val="2015457430"/>
                  </a:ext>
                </a:extLst>
              </a:tr>
              <a:tr h="744729">
                <a:tc>
                  <a:txBody>
                    <a:bodyPr/>
                    <a:lstStyle/>
                    <a:p>
                      <a:r>
                        <a:rPr lang="da-DK" sz="900"/>
                        <a:t>Massepartier</a:t>
                      </a:r>
                    </a:p>
                  </a:txBody>
                  <a:tcPr marL="16071" marR="16071" marT="8035" marB="8035" anchor="ctr"/>
                </a:tc>
                <a:tc>
                  <a:txBody>
                    <a:bodyPr/>
                    <a:lstStyle/>
                    <a:p>
                      <a:r>
                        <a:rPr lang="da-DK" sz="900"/>
                        <a:t>Medlemmerne i massepartier er aktive, og der er mange medlemmer. Medlemmerne vælger partiets ledelse, opstiller kandidater og vedtager principprogram og partilove. For at få magten i landet prøver massepartiet at henvende sig til en speciel socialgruppe ved hjælp af ideologier. Dette gør de i et forsøg på at mobilisere bestemte klasser.</a:t>
                      </a:r>
                    </a:p>
                  </a:txBody>
                  <a:tcPr marL="16071" marR="16071" marT="8035" marB="8035" anchor="ctr"/>
                </a:tc>
                <a:extLst>
                  <a:ext uri="{0D108BD9-81ED-4DB2-BD59-A6C34878D82A}">
                    <a16:rowId xmlns:a16="http://schemas.microsoft.com/office/drawing/2014/main" val="323715703"/>
                  </a:ext>
                </a:extLst>
              </a:tr>
              <a:tr h="744729">
                <a:tc>
                  <a:txBody>
                    <a:bodyPr/>
                    <a:lstStyle/>
                    <a:p>
                      <a:r>
                        <a:rPr lang="da-DK" sz="900"/>
                        <a:t>Klassepartier</a:t>
                      </a:r>
                    </a:p>
                  </a:txBody>
                  <a:tcPr marL="16071" marR="16071" marT="8035" marB="8035" anchor="ctr"/>
                </a:tc>
                <a:tc>
                  <a:txBody>
                    <a:bodyPr/>
                    <a:lstStyle/>
                    <a:p>
                      <a:r>
                        <a:rPr lang="da-DK" sz="900"/>
                        <a:t>Klassepartier henvender sig primært til bestemte socialklasser. De tager udgangspunkt i en bestemt socialklasses interesser. Det var disse partityper, der var karakteristisk for det danske politiske system fra cirka 1920 til cirka 1960’erne, hvor for eksempel Socialdemokraterne repræsenterede arbejderne, og Venstre repræsenterede bønderne.</a:t>
                      </a:r>
                    </a:p>
                  </a:txBody>
                  <a:tcPr marL="16071" marR="16071" marT="8035" marB="8035" anchor="ctr"/>
                </a:tc>
                <a:extLst>
                  <a:ext uri="{0D108BD9-81ED-4DB2-BD59-A6C34878D82A}">
                    <a16:rowId xmlns:a16="http://schemas.microsoft.com/office/drawing/2014/main" val="2868963414"/>
                  </a:ext>
                </a:extLst>
              </a:tr>
              <a:tr h="464476">
                <a:tc>
                  <a:txBody>
                    <a:bodyPr/>
                    <a:lstStyle/>
                    <a:p>
                      <a:r>
                        <a:rPr lang="da-DK" sz="900"/>
                        <a:t>Catch all-partier</a:t>
                      </a:r>
                    </a:p>
                  </a:txBody>
                  <a:tcPr marL="16071" marR="16071" marT="8035" marB="8035" anchor="ctr"/>
                </a:tc>
                <a:tc>
                  <a:txBody>
                    <a:bodyPr/>
                    <a:lstStyle/>
                    <a:p>
                      <a:r>
                        <a:rPr lang="da-DK" sz="900"/>
                        <a:t>Catch all-partier prøver at fange alle samfundsgrupper ved at henvende sig til alle. Det vil sige, at partiet forsøger at nedtone ideologien og i stedet appellere til alle vælgere.</a:t>
                      </a:r>
                    </a:p>
                  </a:txBody>
                  <a:tcPr marL="16071" marR="16071" marT="8035" marB="8035" anchor="ctr"/>
                </a:tc>
                <a:extLst>
                  <a:ext uri="{0D108BD9-81ED-4DB2-BD59-A6C34878D82A}">
                    <a16:rowId xmlns:a16="http://schemas.microsoft.com/office/drawing/2014/main" val="925177518"/>
                  </a:ext>
                </a:extLst>
              </a:tr>
              <a:tr h="884855">
                <a:tc>
                  <a:txBody>
                    <a:bodyPr/>
                    <a:lstStyle/>
                    <a:p>
                      <a:r>
                        <a:rPr lang="da-DK" sz="900"/>
                        <a:t>Kartelpartier</a:t>
                      </a:r>
                    </a:p>
                  </a:txBody>
                  <a:tcPr marL="16071" marR="16071" marT="8035" marB="8035" anchor="ctr"/>
                </a:tc>
                <a:tc>
                  <a:txBody>
                    <a:bodyPr/>
                    <a:lstStyle/>
                    <a:p>
                      <a:r>
                        <a:rPr lang="da-DK" sz="900"/>
                        <a:t>Kartelpartier er en videreudvikling af catch all-partiet. Et kartelparti et parti, der sammen med mulige konkurrerende partier reducerer den indbyrdes konkurrence ved at dele vælgerne imellem sig, og samtidig holder nye partier ude. Kartelpartier er også karakteriseret ved at henvende sig direkte vil vælgerne, frem for medlemmer gennem partiforeninger. Partiet er dermed ikke baseret på medlemsfinansiering, men på statsfinansiering.</a:t>
                      </a:r>
                    </a:p>
                  </a:txBody>
                  <a:tcPr marL="16071" marR="16071" marT="8035" marB="8035" anchor="ctr"/>
                </a:tc>
                <a:extLst>
                  <a:ext uri="{0D108BD9-81ED-4DB2-BD59-A6C34878D82A}">
                    <a16:rowId xmlns:a16="http://schemas.microsoft.com/office/drawing/2014/main" val="214887914"/>
                  </a:ext>
                </a:extLst>
              </a:tr>
              <a:tr h="744729">
                <a:tc>
                  <a:txBody>
                    <a:bodyPr/>
                    <a:lstStyle/>
                    <a:p>
                      <a:r>
                        <a:rPr lang="da-DK" sz="900"/>
                        <a:t>Markedspartier</a:t>
                      </a:r>
                    </a:p>
                  </a:txBody>
                  <a:tcPr marL="16071" marR="16071" marT="8035" marB="8035" anchor="ctr"/>
                </a:tc>
                <a:tc>
                  <a:txBody>
                    <a:bodyPr/>
                    <a:lstStyle/>
                    <a:p>
                      <a:r>
                        <a:rPr lang="da-DK" sz="900"/>
                        <a:t>Markedspartier er kendetegnet ved at have en hierarkisk ledelse, der oftest udgøres af højtuddannede. I et markedsparti bliver partiets politiske udspil nøje analyseret i forhold til vælgermarkedet i håb om at designe en salgbar politik. Det vigtigste for markedspartiet er derfor heller ikke politik, men at vælgerne påvirkes til at stemme på netop det pågældende parti.</a:t>
                      </a:r>
                    </a:p>
                  </a:txBody>
                  <a:tcPr marL="16071" marR="16071" marT="8035" marB="8035" anchor="ctr"/>
                </a:tc>
                <a:extLst>
                  <a:ext uri="{0D108BD9-81ED-4DB2-BD59-A6C34878D82A}">
                    <a16:rowId xmlns:a16="http://schemas.microsoft.com/office/drawing/2014/main" val="860813588"/>
                  </a:ext>
                </a:extLst>
              </a:tr>
              <a:tr h="604603">
                <a:tc>
                  <a:txBody>
                    <a:bodyPr/>
                    <a:lstStyle/>
                    <a:p>
                      <a:r>
                        <a:rPr lang="da-DK" sz="900"/>
                        <a:t>Protestpartier</a:t>
                      </a:r>
                    </a:p>
                  </a:txBody>
                  <a:tcPr marL="16071" marR="16071" marT="8035" marB="8035" anchor="ctr"/>
                </a:tc>
                <a:tc>
                  <a:txBody>
                    <a:bodyPr/>
                    <a:lstStyle/>
                    <a:p>
                      <a:r>
                        <a:rPr lang="da-DK" sz="900"/>
                        <a:t>Protestpartier er kendetegnet ved at være i skarp opposition og have mistillid til det etablerede politiske system. Protestpartiet forsøger at appellere til ”den lille mands” generelle utilfredshed med ”systemets magt”. Denne partitype har således ofte populistiske elementer (se kapitel 5) og er ikke bundet af en særlig ideologi.</a:t>
                      </a:r>
                    </a:p>
                  </a:txBody>
                  <a:tcPr marL="16071" marR="16071" marT="8035" marB="8035" anchor="ctr"/>
                </a:tc>
                <a:extLst>
                  <a:ext uri="{0D108BD9-81ED-4DB2-BD59-A6C34878D82A}">
                    <a16:rowId xmlns:a16="http://schemas.microsoft.com/office/drawing/2014/main" val="177378097"/>
                  </a:ext>
                </a:extLst>
              </a:tr>
            </a:tbl>
          </a:graphicData>
        </a:graphic>
      </p:graphicFrame>
    </p:spTree>
    <p:extLst>
      <p:ext uri="{BB962C8B-B14F-4D97-AF65-F5344CB8AC3E}">
        <p14:creationId xmlns:p14="http://schemas.microsoft.com/office/powerpoint/2010/main" val="303550772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2" name="Rectangle 61">
            <a:extLst>
              <a:ext uri="{FF2B5EF4-FFF2-40B4-BE49-F238E27FC236}">
                <a16:creationId xmlns:a16="http://schemas.microsoft.com/office/drawing/2014/main" id="{2B566528-1B12-4246-9431-5C2D7D08116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el 1">
            <a:extLst>
              <a:ext uri="{FF2B5EF4-FFF2-40B4-BE49-F238E27FC236}">
                <a16:creationId xmlns:a16="http://schemas.microsoft.com/office/drawing/2014/main" id="{17A5495F-CF2F-4925-BCC2-52605ACC1342}"/>
              </a:ext>
            </a:extLst>
          </p:cNvPr>
          <p:cNvSpPr>
            <a:spLocks noGrp="1"/>
          </p:cNvSpPr>
          <p:nvPr>
            <p:ph type="title"/>
          </p:nvPr>
        </p:nvSpPr>
        <p:spPr>
          <a:xfrm>
            <a:off x="643467" y="321734"/>
            <a:ext cx="10905066" cy="1135737"/>
          </a:xfrm>
        </p:spPr>
        <p:txBody>
          <a:bodyPr>
            <a:normAutofit/>
          </a:bodyPr>
          <a:lstStyle/>
          <a:p>
            <a:br>
              <a:rPr lang="da-DK" sz="2500" dirty="0"/>
            </a:br>
            <a:br>
              <a:rPr lang="da-DK" sz="2500" dirty="0"/>
            </a:br>
            <a:r>
              <a:rPr lang="da-DK" sz="2500" dirty="0"/>
              <a:t> </a:t>
            </a:r>
          </a:p>
        </p:txBody>
      </p:sp>
      <p:sp>
        <p:nvSpPr>
          <p:cNvPr id="3" name="Pladsholder til indhold 2">
            <a:extLst>
              <a:ext uri="{FF2B5EF4-FFF2-40B4-BE49-F238E27FC236}">
                <a16:creationId xmlns:a16="http://schemas.microsoft.com/office/drawing/2014/main" id="{AFC06212-37DE-414F-A4DB-6DEF5415CCAE}"/>
              </a:ext>
            </a:extLst>
          </p:cNvPr>
          <p:cNvSpPr>
            <a:spLocks noGrp="1"/>
          </p:cNvSpPr>
          <p:nvPr>
            <p:ph idx="1"/>
          </p:nvPr>
        </p:nvSpPr>
        <p:spPr>
          <a:xfrm>
            <a:off x="643468" y="1782981"/>
            <a:ext cx="4995331" cy="4393982"/>
          </a:xfrm>
        </p:spPr>
        <p:txBody>
          <a:bodyPr>
            <a:normAutofit/>
          </a:bodyPr>
          <a:lstStyle/>
          <a:p>
            <a:r>
              <a:rPr lang="da-DK" sz="1800" dirty="0"/>
              <a:t>Politik handler ifølge Downs grundlæggende om at få så mange stemmer som muligt (det kaldes også for stemmemaksimering), fordi stemmer er et middel til penge, prestige og magt. </a:t>
            </a:r>
          </a:p>
          <a:p>
            <a:r>
              <a:rPr lang="da-DK" sz="1800" dirty="0"/>
              <a:t>Partierne i jagten på stemmer nærme sig den såkaldte medianvælgerposition. Det kan partiet gøre ved at søge mod centrum på en højre-venstre-skala. </a:t>
            </a:r>
          </a:p>
          <a:p>
            <a:r>
              <a:rPr lang="da-DK" sz="1800" dirty="0"/>
              <a:t>Et parti, der vil have regeringsmagten, vil således forsøge at udvikle en politik, der går hen over midten. Dette vil maksimere antallet af stemmer.</a:t>
            </a:r>
          </a:p>
        </p:txBody>
      </p:sp>
      <p:grpSp>
        <p:nvGrpSpPr>
          <p:cNvPr id="64" name="Group 63">
            <a:extLst>
              <a:ext uri="{FF2B5EF4-FFF2-40B4-BE49-F238E27FC236}">
                <a16:creationId xmlns:a16="http://schemas.microsoft.com/office/drawing/2014/main" id="{828A5161-06F1-46CF-8AD7-844680A59E1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4601497"/>
            <a:ext cx="1014060" cy="2017580"/>
            <a:chOff x="0" y="4601497"/>
            <a:chExt cx="1014060" cy="2017580"/>
          </a:xfrm>
        </p:grpSpPr>
        <p:sp>
          <p:nvSpPr>
            <p:cNvPr id="65" name="Isosceles Triangle 64">
              <a:extLst>
                <a:ext uri="{FF2B5EF4-FFF2-40B4-BE49-F238E27FC236}">
                  <a16:creationId xmlns:a16="http://schemas.microsoft.com/office/drawing/2014/main" id="{D3F51FEB-38FB-4F6C-9F7B-2F2AFAB6546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501760" y="5103257"/>
              <a:ext cx="2017580" cy="1014060"/>
            </a:xfrm>
            <a:prstGeom prst="triangle">
              <a:avLst>
                <a:gd name="adj" fmla="val 50000"/>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Rectangle 65">
              <a:extLst>
                <a:ext uri="{FF2B5EF4-FFF2-40B4-BE49-F238E27FC236}">
                  <a16:creationId xmlns:a16="http://schemas.microsoft.com/office/drawing/2014/main" id="{1E547BA6-BAE0-43BB-A7CA-60F69CE252F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2700000">
              <a:off x="427916" y="5728708"/>
              <a:ext cx="485578" cy="485578"/>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68" name="Group 67">
            <a:extLst>
              <a:ext uri="{FF2B5EF4-FFF2-40B4-BE49-F238E27FC236}">
                <a16:creationId xmlns:a16="http://schemas.microsoft.com/office/drawing/2014/main" id="{5995D10D-E9C9-47DB-AE7E-801FEF38F5C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1219290" y="1"/>
            <a:ext cx="972709" cy="1935307"/>
            <a:chOff x="10918968" y="713127"/>
            <a:chExt cx="1273032" cy="2532832"/>
          </a:xfrm>
        </p:grpSpPr>
        <p:sp>
          <p:nvSpPr>
            <p:cNvPr id="69" name="Rectangle 68">
              <a:extLst>
                <a:ext uri="{FF2B5EF4-FFF2-40B4-BE49-F238E27FC236}">
                  <a16:creationId xmlns:a16="http://schemas.microsoft.com/office/drawing/2014/main" id="{CC1A72C6-3DE4-4EC3-9AD5-9E0D40D8CE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2700000">
              <a:off x="11052629" y="2120024"/>
              <a:ext cx="645368" cy="645368"/>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Isosceles Triangle 69">
              <a:extLst>
                <a:ext uri="{FF2B5EF4-FFF2-40B4-BE49-F238E27FC236}">
                  <a16:creationId xmlns:a16="http://schemas.microsoft.com/office/drawing/2014/main" id="{0B0DA1F1-C391-4EDF-9FE0-23E86E13776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6200000">
              <a:off x="10289068" y="1343027"/>
              <a:ext cx="2532832" cy="1273032"/>
            </a:xfrm>
            <a:prstGeom prst="triangle">
              <a:avLst>
                <a:gd name="adj" fmla="val 50000"/>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pic>
        <p:nvPicPr>
          <p:cNvPr id="5" name="Billede 4" descr="Et billede, der indeholder tekst&#10;&#10;Automatisk genereret beskrivelse">
            <a:extLst>
              <a:ext uri="{FF2B5EF4-FFF2-40B4-BE49-F238E27FC236}">
                <a16:creationId xmlns:a16="http://schemas.microsoft.com/office/drawing/2014/main" id="{875B8B62-8644-42FA-9DF4-E91CFC1BA0E1}"/>
              </a:ext>
            </a:extLst>
          </p:cNvPr>
          <p:cNvPicPr>
            <a:picLocks noChangeAspect="1"/>
          </p:cNvPicPr>
          <p:nvPr/>
        </p:nvPicPr>
        <p:blipFill>
          <a:blip r:embed="rId2">
            <a:alphaModFix amt="42000"/>
          </a:blip>
          <a:stretch>
            <a:fillRect/>
          </a:stretch>
        </p:blipFill>
        <p:spPr>
          <a:xfrm>
            <a:off x="9832644" y="0"/>
            <a:ext cx="2359356" cy="944962"/>
          </a:xfrm>
          <a:prstGeom prst="rect">
            <a:avLst/>
          </a:prstGeom>
        </p:spPr>
      </p:pic>
      <p:sp>
        <p:nvSpPr>
          <p:cNvPr id="22" name="Titel 1">
            <a:extLst>
              <a:ext uri="{FF2B5EF4-FFF2-40B4-BE49-F238E27FC236}">
                <a16:creationId xmlns:a16="http://schemas.microsoft.com/office/drawing/2014/main" id="{63241385-3D49-4843-98F4-E3A94E4D4513}"/>
              </a:ext>
            </a:extLst>
          </p:cNvPr>
          <p:cNvSpPr txBox="1">
            <a:spLocks/>
          </p:cNvSpPr>
          <p:nvPr/>
        </p:nvSpPr>
        <p:spPr>
          <a:xfrm>
            <a:off x="795867" y="474134"/>
            <a:ext cx="10905066" cy="1135737"/>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da-DK" sz="3600" dirty="0"/>
              <a:t>Medianvælgerteorien</a:t>
            </a:r>
          </a:p>
        </p:txBody>
      </p:sp>
      <p:pic>
        <p:nvPicPr>
          <p:cNvPr id="10" name="Billede 9">
            <a:extLst>
              <a:ext uri="{FF2B5EF4-FFF2-40B4-BE49-F238E27FC236}">
                <a16:creationId xmlns:a16="http://schemas.microsoft.com/office/drawing/2014/main" id="{3F4399FC-C0BC-47C5-9609-6C950176CFD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096000" y="2409441"/>
            <a:ext cx="5622941" cy="2412242"/>
          </a:xfrm>
          <a:prstGeom prst="rect">
            <a:avLst/>
          </a:prstGeom>
        </p:spPr>
      </p:pic>
    </p:spTree>
    <p:extLst>
      <p:ext uri="{BB962C8B-B14F-4D97-AF65-F5344CB8AC3E}">
        <p14:creationId xmlns:p14="http://schemas.microsoft.com/office/powerpoint/2010/main" val="199663911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2" name="Rectangle 61">
            <a:extLst>
              <a:ext uri="{FF2B5EF4-FFF2-40B4-BE49-F238E27FC236}">
                <a16:creationId xmlns:a16="http://schemas.microsoft.com/office/drawing/2014/main" id="{2B566528-1B12-4246-9431-5C2D7D08116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el 1">
            <a:extLst>
              <a:ext uri="{FF2B5EF4-FFF2-40B4-BE49-F238E27FC236}">
                <a16:creationId xmlns:a16="http://schemas.microsoft.com/office/drawing/2014/main" id="{17A5495F-CF2F-4925-BCC2-52605ACC1342}"/>
              </a:ext>
            </a:extLst>
          </p:cNvPr>
          <p:cNvSpPr>
            <a:spLocks noGrp="1"/>
          </p:cNvSpPr>
          <p:nvPr>
            <p:ph type="title"/>
          </p:nvPr>
        </p:nvSpPr>
        <p:spPr>
          <a:xfrm>
            <a:off x="643467" y="321734"/>
            <a:ext cx="10905066" cy="1135737"/>
          </a:xfrm>
        </p:spPr>
        <p:txBody>
          <a:bodyPr>
            <a:normAutofit/>
          </a:bodyPr>
          <a:lstStyle/>
          <a:p>
            <a:br>
              <a:rPr lang="da-DK" sz="2500" dirty="0"/>
            </a:br>
            <a:br>
              <a:rPr lang="da-DK" sz="2500" dirty="0"/>
            </a:br>
            <a:r>
              <a:rPr lang="da-DK" sz="2500" dirty="0"/>
              <a:t> </a:t>
            </a:r>
          </a:p>
        </p:txBody>
      </p:sp>
      <p:sp>
        <p:nvSpPr>
          <p:cNvPr id="3" name="Pladsholder til indhold 2">
            <a:extLst>
              <a:ext uri="{FF2B5EF4-FFF2-40B4-BE49-F238E27FC236}">
                <a16:creationId xmlns:a16="http://schemas.microsoft.com/office/drawing/2014/main" id="{AFC06212-37DE-414F-A4DB-6DEF5415CCAE}"/>
              </a:ext>
            </a:extLst>
          </p:cNvPr>
          <p:cNvSpPr>
            <a:spLocks noGrp="1"/>
          </p:cNvSpPr>
          <p:nvPr>
            <p:ph idx="1"/>
          </p:nvPr>
        </p:nvSpPr>
        <p:spPr>
          <a:xfrm>
            <a:off x="643468" y="1782981"/>
            <a:ext cx="4995331" cy="4393982"/>
          </a:xfrm>
        </p:spPr>
        <p:txBody>
          <a:bodyPr>
            <a:normAutofit lnSpcReduction="10000"/>
          </a:bodyPr>
          <a:lstStyle/>
          <a:p>
            <a:r>
              <a:rPr lang="da-DK" sz="1800" dirty="0"/>
              <a:t>Skelner imellem, at partierne henholdsvis har regerings-søgende, politik-søgende og stemme-søgende adfærd (også kaldet </a:t>
            </a:r>
            <a:r>
              <a:rPr lang="da-DK" sz="1800" dirty="0" err="1"/>
              <a:t>office-seeking</a:t>
            </a:r>
            <a:r>
              <a:rPr lang="da-DK" sz="1800" dirty="0"/>
              <a:t>, policy-</a:t>
            </a:r>
            <a:r>
              <a:rPr lang="da-DK" sz="1800" dirty="0" err="1"/>
              <a:t>seeking</a:t>
            </a:r>
            <a:r>
              <a:rPr lang="da-DK" sz="1800" dirty="0"/>
              <a:t> og </a:t>
            </a:r>
            <a:r>
              <a:rPr lang="da-DK" sz="1800" dirty="0" err="1"/>
              <a:t>vote-seeking</a:t>
            </a:r>
            <a:r>
              <a:rPr lang="da-DK" sz="1800" dirty="0"/>
              <a:t>).</a:t>
            </a:r>
          </a:p>
          <a:p>
            <a:r>
              <a:rPr lang="da-DK" sz="1800" dirty="0"/>
              <a:t>Regeringssøgende (</a:t>
            </a:r>
            <a:r>
              <a:rPr lang="da-DK" sz="1800" dirty="0" err="1"/>
              <a:t>office-seeking</a:t>
            </a:r>
            <a:r>
              <a:rPr lang="da-DK" sz="1800" dirty="0"/>
              <a:t>) partiadfærd er ønsket om at opnå kontrol over regeringsmagten.</a:t>
            </a:r>
          </a:p>
          <a:p>
            <a:r>
              <a:rPr lang="da-DK" sz="1800" dirty="0"/>
              <a:t>Politiksøgende adfærd stræber partiet efter at maksimere sin indflydelse på den førte politik.</a:t>
            </a:r>
          </a:p>
          <a:p>
            <a:r>
              <a:rPr lang="da-DK" sz="1800" dirty="0"/>
              <a:t>Stemmesøgende parti vil forsøge at maksimere sin vælgertilslutning for dermed at maksimere partiets magt.</a:t>
            </a:r>
          </a:p>
          <a:p>
            <a:r>
              <a:rPr lang="da-DK" sz="1800" dirty="0"/>
              <a:t>Alle partier kan indplaceres i trekanten og dermed kan vi få et indblik i partiets vægtning af henholdsvis ministertaburetter, politikindflydelse og stemmer.</a:t>
            </a:r>
          </a:p>
        </p:txBody>
      </p:sp>
      <p:grpSp>
        <p:nvGrpSpPr>
          <p:cNvPr id="64" name="Group 63">
            <a:extLst>
              <a:ext uri="{FF2B5EF4-FFF2-40B4-BE49-F238E27FC236}">
                <a16:creationId xmlns:a16="http://schemas.microsoft.com/office/drawing/2014/main" id="{828A5161-06F1-46CF-8AD7-844680A59E1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4601497"/>
            <a:ext cx="1014060" cy="2017580"/>
            <a:chOff x="0" y="4601497"/>
            <a:chExt cx="1014060" cy="2017580"/>
          </a:xfrm>
        </p:grpSpPr>
        <p:sp>
          <p:nvSpPr>
            <p:cNvPr id="65" name="Isosceles Triangle 64">
              <a:extLst>
                <a:ext uri="{FF2B5EF4-FFF2-40B4-BE49-F238E27FC236}">
                  <a16:creationId xmlns:a16="http://schemas.microsoft.com/office/drawing/2014/main" id="{D3F51FEB-38FB-4F6C-9F7B-2F2AFAB6546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501760" y="5103257"/>
              <a:ext cx="2017580" cy="1014060"/>
            </a:xfrm>
            <a:prstGeom prst="triangle">
              <a:avLst>
                <a:gd name="adj" fmla="val 50000"/>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Rectangle 65">
              <a:extLst>
                <a:ext uri="{FF2B5EF4-FFF2-40B4-BE49-F238E27FC236}">
                  <a16:creationId xmlns:a16="http://schemas.microsoft.com/office/drawing/2014/main" id="{1E547BA6-BAE0-43BB-A7CA-60F69CE252F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2700000">
              <a:off x="427916" y="5728708"/>
              <a:ext cx="485578" cy="485578"/>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68" name="Group 67">
            <a:extLst>
              <a:ext uri="{FF2B5EF4-FFF2-40B4-BE49-F238E27FC236}">
                <a16:creationId xmlns:a16="http://schemas.microsoft.com/office/drawing/2014/main" id="{5995D10D-E9C9-47DB-AE7E-801FEF38F5C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1219290" y="1"/>
            <a:ext cx="972709" cy="1935307"/>
            <a:chOff x="10918968" y="713127"/>
            <a:chExt cx="1273032" cy="2532832"/>
          </a:xfrm>
        </p:grpSpPr>
        <p:sp>
          <p:nvSpPr>
            <p:cNvPr id="69" name="Rectangle 68">
              <a:extLst>
                <a:ext uri="{FF2B5EF4-FFF2-40B4-BE49-F238E27FC236}">
                  <a16:creationId xmlns:a16="http://schemas.microsoft.com/office/drawing/2014/main" id="{CC1A72C6-3DE4-4EC3-9AD5-9E0D40D8CE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2700000">
              <a:off x="11052629" y="2120024"/>
              <a:ext cx="645368" cy="645368"/>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Isosceles Triangle 69">
              <a:extLst>
                <a:ext uri="{FF2B5EF4-FFF2-40B4-BE49-F238E27FC236}">
                  <a16:creationId xmlns:a16="http://schemas.microsoft.com/office/drawing/2014/main" id="{0B0DA1F1-C391-4EDF-9FE0-23E86E13776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6200000">
              <a:off x="10289068" y="1343027"/>
              <a:ext cx="2532832" cy="1273032"/>
            </a:xfrm>
            <a:prstGeom prst="triangle">
              <a:avLst>
                <a:gd name="adj" fmla="val 50000"/>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pic>
        <p:nvPicPr>
          <p:cNvPr id="5" name="Billede 4" descr="Et billede, der indeholder tekst&#10;&#10;Automatisk genereret beskrivelse">
            <a:extLst>
              <a:ext uri="{FF2B5EF4-FFF2-40B4-BE49-F238E27FC236}">
                <a16:creationId xmlns:a16="http://schemas.microsoft.com/office/drawing/2014/main" id="{875B8B62-8644-42FA-9DF4-E91CFC1BA0E1}"/>
              </a:ext>
            </a:extLst>
          </p:cNvPr>
          <p:cNvPicPr>
            <a:picLocks noChangeAspect="1"/>
          </p:cNvPicPr>
          <p:nvPr/>
        </p:nvPicPr>
        <p:blipFill>
          <a:blip r:embed="rId2">
            <a:alphaModFix amt="42000"/>
          </a:blip>
          <a:stretch>
            <a:fillRect/>
          </a:stretch>
        </p:blipFill>
        <p:spPr>
          <a:xfrm>
            <a:off x="9832644" y="0"/>
            <a:ext cx="2359356" cy="944962"/>
          </a:xfrm>
          <a:prstGeom prst="rect">
            <a:avLst/>
          </a:prstGeom>
        </p:spPr>
      </p:pic>
      <p:sp>
        <p:nvSpPr>
          <p:cNvPr id="22" name="Titel 1">
            <a:extLst>
              <a:ext uri="{FF2B5EF4-FFF2-40B4-BE49-F238E27FC236}">
                <a16:creationId xmlns:a16="http://schemas.microsoft.com/office/drawing/2014/main" id="{63241385-3D49-4843-98F4-E3A94E4D4513}"/>
              </a:ext>
            </a:extLst>
          </p:cNvPr>
          <p:cNvSpPr txBox="1">
            <a:spLocks/>
          </p:cNvSpPr>
          <p:nvPr/>
        </p:nvSpPr>
        <p:spPr>
          <a:xfrm>
            <a:off x="795867" y="474134"/>
            <a:ext cx="10905066" cy="1135737"/>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da-DK" sz="3600" dirty="0"/>
              <a:t>Strøms teori </a:t>
            </a:r>
          </a:p>
        </p:txBody>
      </p:sp>
      <p:pic>
        <p:nvPicPr>
          <p:cNvPr id="6" name="Billede 5">
            <a:extLst>
              <a:ext uri="{FF2B5EF4-FFF2-40B4-BE49-F238E27FC236}">
                <a16:creationId xmlns:a16="http://schemas.microsoft.com/office/drawing/2014/main" id="{C36B07EE-9E01-442D-BE29-359610A4C38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463823" y="1820855"/>
            <a:ext cx="4685891" cy="3495675"/>
          </a:xfrm>
          <a:prstGeom prst="rect">
            <a:avLst/>
          </a:prstGeom>
        </p:spPr>
      </p:pic>
    </p:spTree>
    <p:extLst>
      <p:ext uri="{BB962C8B-B14F-4D97-AF65-F5344CB8AC3E}">
        <p14:creationId xmlns:p14="http://schemas.microsoft.com/office/powerpoint/2010/main" val="304428077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2" name="Rectangle 61">
            <a:extLst>
              <a:ext uri="{FF2B5EF4-FFF2-40B4-BE49-F238E27FC236}">
                <a16:creationId xmlns:a16="http://schemas.microsoft.com/office/drawing/2014/main" id="{2B566528-1B12-4246-9431-5C2D7D08116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el 1">
            <a:extLst>
              <a:ext uri="{FF2B5EF4-FFF2-40B4-BE49-F238E27FC236}">
                <a16:creationId xmlns:a16="http://schemas.microsoft.com/office/drawing/2014/main" id="{17A5495F-CF2F-4925-BCC2-52605ACC1342}"/>
              </a:ext>
            </a:extLst>
          </p:cNvPr>
          <p:cNvSpPr>
            <a:spLocks noGrp="1"/>
          </p:cNvSpPr>
          <p:nvPr>
            <p:ph type="title"/>
          </p:nvPr>
        </p:nvSpPr>
        <p:spPr>
          <a:xfrm>
            <a:off x="643467" y="321734"/>
            <a:ext cx="10905066" cy="1135737"/>
          </a:xfrm>
        </p:spPr>
        <p:txBody>
          <a:bodyPr>
            <a:normAutofit/>
          </a:bodyPr>
          <a:lstStyle/>
          <a:p>
            <a:br>
              <a:rPr lang="da-DK" sz="2500" dirty="0"/>
            </a:br>
            <a:br>
              <a:rPr lang="da-DK" sz="2500" dirty="0"/>
            </a:br>
            <a:r>
              <a:rPr lang="da-DK" sz="2500" dirty="0"/>
              <a:t> </a:t>
            </a:r>
          </a:p>
        </p:txBody>
      </p:sp>
      <p:sp>
        <p:nvSpPr>
          <p:cNvPr id="3" name="Pladsholder til indhold 2">
            <a:extLst>
              <a:ext uri="{FF2B5EF4-FFF2-40B4-BE49-F238E27FC236}">
                <a16:creationId xmlns:a16="http://schemas.microsoft.com/office/drawing/2014/main" id="{AFC06212-37DE-414F-A4DB-6DEF5415CCAE}"/>
              </a:ext>
            </a:extLst>
          </p:cNvPr>
          <p:cNvSpPr>
            <a:spLocks noGrp="1"/>
          </p:cNvSpPr>
          <p:nvPr>
            <p:ph idx="1"/>
          </p:nvPr>
        </p:nvSpPr>
        <p:spPr>
          <a:xfrm>
            <a:off x="643468" y="1782981"/>
            <a:ext cx="4995331" cy="4393982"/>
          </a:xfrm>
        </p:spPr>
        <p:txBody>
          <a:bodyPr>
            <a:normAutofit/>
          </a:bodyPr>
          <a:lstStyle/>
          <a:p>
            <a:r>
              <a:rPr lang="da-DK" sz="2000" dirty="0"/>
              <a:t>Molins grundpræmisser er:</a:t>
            </a:r>
          </a:p>
          <a:p>
            <a:pPr lvl="1"/>
            <a:r>
              <a:rPr lang="da-DK" sz="2000" dirty="0"/>
              <a:t>De politiske partier stræber efter at få noget politik igennem.</a:t>
            </a:r>
          </a:p>
          <a:p>
            <a:pPr lvl="1"/>
            <a:r>
              <a:rPr lang="da-DK" sz="2000" dirty="0"/>
              <a:t>De politiske partier ønsker at få del i regeringsmagten.</a:t>
            </a:r>
          </a:p>
          <a:p>
            <a:pPr marL="457200" lvl="1" indent="0">
              <a:buNone/>
            </a:pPr>
            <a:endParaRPr lang="da-DK" sz="2000" dirty="0"/>
          </a:p>
          <a:p>
            <a:r>
              <a:rPr lang="da-DK" sz="2000" dirty="0"/>
              <a:t>Ydre faktorer: udefrakommende begivenheder der sætter modellen i gang. </a:t>
            </a:r>
          </a:p>
          <a:p>
            <a:r>
              <a:rPr lang="da-DK" sz="2000" dirty="0"/>
              <a:t>Dernæst tager partiet højde for hver enkelt faktor før valg af standpunkt. </a:t>
            </a:r>
          </a:p>
          <a:p>
            <a:pPr marL="0" indent="0">
              <a:buNone/>
            </a:pPr>
            <a:endParaRPr lang="da-DK" sz="2200" dirty="0"/>
          </a:p>
        </p:txBody>
      </p:sp>
      <p:grpSp>
        <p:nvGrpSpPr>
          <p:cNvPr id="64" name="Group 63">
            <a:extLst>
              <a:ext uri="{FF2B5EF4-FFF2-40B4-BE49-F238E27FC236}">
                <a16:creationId xmlns:a16="http://schemas.microsoft.com/office/drawing/2014/main" id="{828A5161-06F1-46CF-8AD7-844680A59E1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4601497"/>
            <a:ext cx="1014060" cy="2017580"/>
            <a:chOff x="0" y="4601497"/>
            <a:chExt cx="1014060" cy="2017580"/>
          </a:xfrm>
        </p:grpSpPr>
        <p:sp>
          <p:nvSpPr>
            <p:cNvPr id="65" name="Isosceles Triangle 64">
              <a:extLst>
                <a:ext uri="{FF2B5EF4-FFF2-40B4-BE49-F238E27FC236}">
                  <a16:creationId xmlns:a16="http://schemas.microsoft.com/office/drawing/2014/main" id="{D3F51FEB-38FB-4F6C-9F7B-2F2AFAB6546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501760" y="5103257"/>
              <a:ext cx="2017580" cy="1014060"/>
            </a:xfrm>
            <a:prstGeom prst="triangle">
              <a:avLst>
                <a:gd name="adj" fmla="val 50000"/>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Rectangle 65">
              <a:extLst>
                <a:ext uri="{FF2B5EF4-FFF2-40B4-BE49-F238E27FC236}">
                  <a16:creationId xmlns:a16="http://schemas.microsoft.com/office/drawing/2014/main" id="{1E547BA6-BAE0-43BB-A7CA-60F69CE252F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2700000">
              <a:off x="427916" y="5728708"/>
              <a:ext cx="485578" cy="485578"/>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68" name="Group 67">
            <a:extLst>
              <a:ext uri="{FF2B5EF4-FFF2-40B4-BE49-F238E27FC236}">
                <a16:creationId xmlns:a16="http://schemas.microsoft.com/office/drawing/2014/main" id="{5995D10D-E9C9-47DB-AE7E-801FEF38F5C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1219290" y="1"/>
            <a:ext cx="972709" cy="1935307"/>
            <a:chOff x="10918968" y="713127"/>
            <a:chExt cx="1273032" cy="2532832"/>
          </a:xfrm>
        </p:grpSpPr>
        <p:sp>
          <p:nvSpPr>
            <p:cNvPr id="69" name="Rectangle 68">
              <a:extLst>
                <a:ext uri="{FF2B5EF4-FFF2-40B4-BE49-F238E27FC236}">
                  <a16:creationId xmlns:a16="http://schemas.microsoft.com/office/drawing/2014/main" id="{CC1A72C6-3DE4-4EC3-9AD5-9E0D40D8CE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2700000">
              <a:off x="11052629" y="2120024"/>
              <a:ext cx="645368" cy="645368"/>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Isosceles Triangle 69">
              <a:extLst>
                <a:ext uri="{FF2B5EF4-FFF2-40B4-BE49-F238E27FC236}">
                  <a16:creationId xmlns:a16="http://schemas.microsoft.com/office/drawing/2014/main" id="{0B0DA1F1-C391-4EDF-9FE0-23E86E13776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6200000">
              <a:off x="10289068" y="1343027"/>
              <a:ext cx="2532832" cy="1273032"/>
            </a:xfrm>
            <a:prstGeom prst="triangle">
              <a:avLst>
                <a:gd name="adj" fmla="val 50000"/>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pic>
        <p:nvPicPr>
          <p:cNvPr id="5" name="Billede 4" descr="Et billede, der indeholder tekst&#10;&#10;Automatisk genereret beskrivelse">
            <a:extLst>
              <a:ext uri="{FF2B5EF4-FFF2-40B4-BE49-F238E27FC236}">
                <a16:creationId xmlns:a16="http://schemas.microsoft.com/office/drawing/2014/main" id="{875B8B62-8644-42FA-9DF4-E91CFC1BA0E1}"/>
              </a:ext>
            </a:extLst>
          </p:cNvPr>
          <p:cNvPicPr>
            <a:picLocks noChangeAspect="1"/>
          </p:cNvPicPr>
          <p:nvPr/>
        </p:nvPicPr>
        <p:blipFill>
          <a:blip r:embed="rId2">
            <a:alphaModFix amt="42000"/>
          </a:blip>
          <a:stretch>
            <a:fillRect/>
          </a:stretch>
        </p:blipFill>
        <p:spPr>
          <a:xfrm>
            <a:off x="9832644" y="0"/>
            <a:ext cx="2359356" cy="944962"/>
          </a:xfrm>
          <a:prstGeom prst="rect">
            <a:avLst/>
          </a:prstGeom>
        </p:spPr>
      </p:pic>
      <p:sp>
        <p:nvSpPr>
          <p:cNvPr id="22" name="Titel 1">
            <a:extLst>
              <a:ext uri="{FF2B5EF4-FFF2-40B4-BE49-F238E27FC236}">
                <a16:creationId xmlns:a16="http://schemas.microsoft.com/office/drawing/2014/main" id="{63241385-3D49-4843-98F4-E3A94E4D4513}"/>
              </a:ext>
            </a:extLst>
          </p:cNvPr>
          <p:cNvSpPr txBox="1">
            <a:spLocks/>
          </p:cNvSpPr>
          <p:nvPr/>
        </p:nvSpPr>
        <p:spPr>
          <a:xfrm>
            <a:off x="795867" y="474134"/>
            <a:ext cx="10905066" cy="1135737"/>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da-DK" sz="3600" dirty="0"/>
              <a:t>Molins model</a:t>
            </a:r>
          </a:p>
        </p:txBody>
      </p:sp>
      <p:pic>
        <p:nvPicPr>
          <p:cNvPr id="4" name="Billede 3">
            <a:extLst>
              <a:ext uri="{FF2B5EF4-FFF2-40B4-BE49-F238E27FC236}">
                <a16:creationId xmlns:a16="http://schemas.microsoft.com/office/drawing/2014/main" id="{CA4DEC8C-49FD-432F-B871-A16586B6AA78}"/>
              </a:ext>
            </a:extLst>
          </p:cNvPr>
          <p:cNvPicPr>
            <a:picLocks noChangeAspect="1"/>
          </p:cNvPicPr>
          <p:nvPr/>
        </p:nvPicPr>
        <p:blipFill>
          <a:blip r:embed="rId3"/>
          <a:stretch>
            <a:fillRect/>
          </a:stretch>
        </p:blipFill>
        <p:spPr>
          <a:xfrm>
            <a:off x="5444732" y="1986922"/>
            <a:ext cx="6682579" cy="3829118"/>
          </a:xfrm>
          <a:prstGeom prst="rect">
            <a:avLst/>
          </a:prstGeom>
        </p:spPr>
      </p:pic>
    </p:spTree>
    <p:extLst>
      <p:ext uri="{BB962C8B-B14F-4D97-AF65-F5344CB8AC3E}">
        <p14:creationId xmlns:p14="http://schemas.microsoft.com/office/powerpoint/2010/main" val="49679798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2B566528-1B12-4246-9431-5C2D7D08116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el 1">
            <a:extLst>
              <a:ext uri="{FF2B5EF4-FFF2-40B4-BE49-F238E27FC236}">
                <a16:creationId xmlns:a16="http://schemas.microsoft.com/office/drawing/2014/main" id="{7289CECF-A055-45E5-883E-D5ACDCC832FE}"/>
              </a:ext>
            </a:extLst>
          </p:cNvPr>
          <p:cNvSpPr>
            <a:spLocks noGrp="1"/>
          </p:cNvSpPr>
          <p:nvPr>
            <p:ph type="title"/>
          </p:nvPr>
        </p:nvSpPr>
        <p:spPr>
          <a:xfrm>
            <a:off x="643467" y="321734"/>
            <a:ext cx="10905066" cy="1135737"/>
          </a:xfrm>
        </p:spPr>
        <p:txBody>
          <a:bodyPr>
            <a:normAutofit/>
          </a:bodyPr>
          <a:lstStyle/>
          <a:p>
            <a:r>
              <a:rPr lang="da-DK" sz="3600" dirty="0"/>
              <a:t>Undersøgelsesopgave</a:t>
            </a:r>
          </a:p>
        </p:txBody>
      </p:sp>
      <p:grpSp>
        <p:nvGrpSpPr>
          <p:cNvPr id="11" name="Group 10">
            <a:extLst>
              <a:ext uri="{FF2B5EF4-FFF2-40B4-BE49-F238E27FC236}">
                <a16:creationId xmlns:a16="http://schemas.microsoft.com/office/drawing/2014/main" id="{828A5161-06F1-46CF-8AD7-844680A59E1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4601497"/>
            <a:ext cx="1014060" cy="2017580"/>
            <a:chOff x="0" y="4601497"/>
            <a:chExt cx="1014060" cy="2017580"/>
          </a:xfrm>
        </p:grpSpPr>
        <p:sp>
          <p:nvSpPr>
            <p:cNvPr id="12" name="Isosceles Triangle 11">
              <a:extLst>
                <a:ext uri="{FF2B5EF4-FFF2-40B4-BE49-F238E27FC236}">
                  <a16:creationId xmlns:a16="http://schemas.microsoft.com/office/drawing/2014/main" id="{D3F51FEB-38FB-4F6C-9F7B-2F2AFAB6546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501760" y="5103257"/>
              <a:ext cx="2017580" cy="1014060"/>
            </a:xfrm>
            <a:prstGeom prst="triangle">
              <a:avLst>
                <a:gd name="adj" fmla="val 50000"/>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1E547BA6-BAE0-43BB-A7CA-60F69CE252F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2700000">
              <a:off x="427916" y="5728708"/>
              <a:ext cx="485578" cy="485578"/>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pic>
        <p:nvPicPr>
          <p:cNvPr id="4" name="Pladsholder til indhold 7" descr="Et billede, der indeholder tekst, clipart&#10;&#10;Automatisk genereret beskrivelse">
            <a:extLst>
              <a:ext uri="{FF2B5EF4-FFF2-40B4-BE49-F238E27FC236}">
                <a16:creationId xmlns:a16="http://schemas.microsoft.com/office/drawing/2014/main" id="{B3A5A486-A0BF-44BB-B367-3EBD9D60281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784080" y="-1"/>
            <a:ext cx="2485812" cy="994324"/>
          </a:xfrm>
          <a:prstGeom prst="rect">
            <a:avLst/>
          </a:prstGeom>
        </p:spPr>
      </p:pic>
      <p:grpSp>
        <p:nvGrpSpPr>
          <p:cNvPr id="15" name="Group 14">
            <a:extLst>
              <a:ext uri="{FF2B5EF4-FFF2-40B4-BE49-F238E27FC236}">
                <a16:creationId xmlns:a16="http://schemas.microsoft.com/office/drawing/2014/main" id="{5995D10D-E9C9-47DB-AE7E-801FEF38F5C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1219290" y="1"/>
            <a:ext cx="972709" cy="1935307"/>
            <a:chOff x="10918968" y="713127"/>
            <a:chExt cx="1273032" cy="2532832"/>
          </a:xfrm>
        </p:grpSpPr>
        <p:sp>
          <p:nvSpPr>
            <p:cNvPr id="16" name="Rectangle 15">
              <a:extLst>
                <a:ext uri="{FF2B5EF4-FFF2-40B4-BE49-F238E27FC236}">
                  <a16:creationId xmlns:a16="http://schemas.microsoft.com/office/drawing/2014/main" id="{CC1A72C6-3DE4-4EC3-9AD5-9E0D40D8CE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2700000">
              <a:off x="11052629" y="2120024"/>
              <a:ext cx="645368" cy="645368"/>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Isosceles Triangle 16">
              <a:extLst>
                <a:ext uri="{FF2B5EF4-FFF2-40B4-BE49-F238E27FC236}">
                  <a16:creationId xmlns:a16="http://schemas.microsoft.com/office/drawing/2014/main" id="{0B0DA1F1-C391-4EDF-9FE0-23E86E13776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6200000">
              <a:off x="10289068" y="1343027"/>
              <a:ext cx="2532832" cy="1273032"/>
            </a:xfrm>
            <a:prstGeom prst="triangle">
              <a:avLst>
                <a:gd name="adj" fmla="val 50000"/>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10" name="Pladsholder til indhold 9">
            <a:extLst>
              <a:ext uri="{FF2B5EF4-FFF2-40B4-BE49-F238E27FC236}">
                <a16:creationId xmlns:a16="http://schemas.microsoft.com/office/drawing/2014/main" id="{2FD3CC1D-A2A5-4CC9-A9C9-BF3A1E5A8E98}"/>
              </a:ext>
            </a:extLst>
          </p:cNvPr>
          <p:cNvSpPr>
            <a:spLocks noGrp="1"/>
          </p:cNvSpPr>
          <p:nvPr>
            <p:ph idx="1"/>
          </p:nvPr>
        </p:nvSpPr>
        <p:spPr/>
        <p:txBody>
          <a:bodyPr>
            <a:normAutofit/>
          </a:bodyPr>
          <a:lstStyle/>
          <a:p>
            <a:pPr marL="0" indent="0">
              <a:buNone/>
            </a:pPr>
            <a:r>
              <a:rPr lang="da-DK" dirty="0"/>
              <a:t>Klassen inddeles i lige store grupper. Hver gruppe får et politisk parti. Hver gruppe skal finde noget bestemt valgmateriale eller valgvideoer fra seneste valgkamp og forsøg så at analysere dem ud fra Downs’ og Molins model.</a:t>
            </a:r>
          </a:p>
          <a:p>
            <a:pPr marL="0" indent="0">
              <a:buNone/>
            </a:pPr>
            <a:endParaRPr lang="da-DK" dirty="0"/>
          </a:p>
          <a:p>
            <a:pPr marL="0" indent="0">
              <a:buNone/>
            </a:pPr>
            <a:r>
              <a:rPr lang="da-DK" dirty="0"/>
              <a:t>Eleverne fremlægger for hinanden i matrixgrupper. </a:t>
            </a:r>
          </a:p>
          <a:p>
            <a:pPr marL="0" indent="0">
              <a:buNone/>
            </a:pPr>
            <a:endParaRPr lang="da-DK" dirty="0"/>
          </a:p>
          <a:p>
            <a:pPr marL="0" indent="0">
              <a:buNone/>
            </a:pPr>
            <a:endParaRPr lang="da-DK" dirty="0"/>
          </a:p>
        </p:txBody>
      </p:sp>
    </p:spTree>
    <p:extLst>
      <p:ext uri="{BB962C8B-B14F-4D97-AF65-F5344CB8AC3E}">
        <p14:creationId xmlns:p14="http://schemas.microsoft.com/office/powerpoint/2010/main" val="141743205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2B566528-1B12-4246-9431-5C2D7D08116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el 1">
            <a:extLst>
              <a:ext uri="{FF2B5EF4-FFF2-40B4-BE49-F238E27FC236}">
                <a16:creationId xmlns:a16="http://schemas.microsoft.com/office/drawing/2014/main" id="{FC5908AD-5BC9-4F3E-AE55-B380BDB987BB}"/>
              </a:ext>
            </a:extLst>
          </p:cNvPr>
          <p:cNvSpPr>
            <a:spLocks noGrp="1"/>
          </p:cNvSpPr>
          <p:nvPr>
            <p:ph type="title"/>
          </p:nvPr>
        </p:nvSpPr>
        <p:spPr>
          <a:xfrm>
            <a:off x="643467" y="321734"/>
            <a:ext cx="10905066" cy="1135737"/>
          </a:xfrm>
        </p:spPr>
        <p:txBody>
          <a:bodyPr>
            <a:normAutofit/>
          </a:bodyPr>
          <a:lstStyle/>
          <a:p>
            <a:r>
              <a:rPr lang="da-DK" sz="3600"/>
              <a:t>Læringsmål – kan du det?</a:t>
            </a:r>
          </a:p>
        </p:txBody>
      </p:sp>
      <p:graphicFrame>
        <p:nvGraphicFramePr>
          <p:cNvPr id="5" name="Tabel 5">
            <a:extLst>
              <a:ext uri="{FF2B5EF4-FFF2-40B4-BE49-F238E27FC236}">
                <a16:creationId xmlns:a16="http://schemas.microsoft.com/office/drawing/2014/main" id="{2F1DAE66-90C3-4C80-AC46-AA4D1A285E16}"/>
              </a:ext>
            </a:extLst>
          </p:cNvPr>
          <p:cNvGraphicFramePr>
            <a:graphicFrameLocks noGrp="1"/>
          </p:cNvGraphicFramePr>
          <p:nvPr>
            <p:ph idx="1"/>
            <p:extLst>
              <p:ext uri="{D42A27DB-BD31-4B8C-83A1-F6EECF244321}">
                <p14:modId xmlns:p14="http://schemas.microsoft.com/office/powerpoint/2010/main" val="167542724"/>
              </p:ext>
            </p:extLst>
          </p:nvPr>
        </p:nvGraphicFramePr>
        <p:xfrm>
          <a:off x="838200" y="1825625"/>
          <a:ext cx="10515600" cy="2108200"/>
        </p:xfrm>
        <a:graphic>
          <a:graphicData uri="http://schemas.openxmlformats.org/drawingml/2006/table">
            <a:tbl>
              <a:tblPr firstRow="1" bandRow="1">
                <a:tableStyleId>{5C22544A-7EE6-4342-B048-85BDC9FD1C3A}</a:tableStyleId>
              </a:tblPr>
              <a:tblGrid>
                <a:gridCol w="5257800">
                  <a:extLst>
                    <a:ext uri="{9D8B030D-6E8A-4147-A177-3AD203B41FA5}">
                      <a16:colId xmlns:a16="http://schemas.microsoft.com/office/drawing/2014/main" val="3573782727"/>
                    </a:ext>
                  </a:extLst>
                </a:gridCol>
                <a:gridCol w="5257800">
                  <a:extLst>
                    <a:ext uri="{9D8B030D-6E8A-4147-A177-3AD203B41FA5}">
                      <a16:colId xmlns:a16="http://schemas.microsoft.com/office/drawing/2014/main" val="1985757485"/>
                    </a:ext>
                  </a:extLst>
                </a:gridCol>
              </a:tblGrid>
              <a:tr h="370840">
                <a:tc>
                  <a:txBody>
                    <a:bodyPr/>
                    <a:lstStyle/>
                    <a:p>
                      <a:r>
                        <a:rPr lang="da-DK" dirty="0"/>
                        <a:t>Læringsmål:</a:t>
                      </a:r>
                    </a:p>
                  </a:txBody>
                  <a:tcPr/>
                </a:tc>
                <a:tc>
                  <a:txBody>
                    <a:bodyPr/>
                    <a:lstStyle/>
                    <a:p>
                      <a:r>
                        <a:rPr lang="da-DK" dirty="0"/>
                        <a:t>Dine noter: </a:t>
                      </a:r>
                    </a:p>
                  </a:txBody>
                  <a:tcPr/>
                </a:tc>
                <a:extLst>
                  <a:ext uri="{0D108BD9-81ED-4DB2-BD59-A6C34878D82A}">
                    <a16:rowId xmlns:a16="http://schemas.microsoft.com/office/drawing/2014/main" val="1563034702"/>
                  </a:ext>
                </a:extLst>
              </a:tr>
              <a:tr h="370840">
                <a:tc>
                  <a:txBody>
                    <a:bodyPr/>
                    <a:lstStyle/>
                    <a:p>
                      <a:pPr marL="457200" indent="-457200">
                        <a:buFont typeface="Arial" panose="020B0604020202020204" pitchFamily="34" charset="0"/>
                        <a:buChar char="•"/>
                      </a:pPr>
                      <a:r>
                        <a:rPr lang="da-DK" sz="1800" b="0" dirty="0"/>
                        <a:t>Redegøre for politiske partiers kendetegn</a:t>
                      </a:r>
                    </a:p>
                    <a:p>
                      <a:pPr marL="457200" indent="-457200">
                        <a:buFont typeface="Arial" panose="020B0604020202020204" pitchFamily="34" charset="0"/>
                        <a:buChar char="•"/>
                      </a:pPr>
                      <a:r>
                        <a:rPr lang="da-DK" sz="1800" b="0" dirty="0"/>
                        <a:t>Redegøre for medianvælgerteorien</a:t>
                      </a:r>
                    </a:p>
                    <a:p>
                      <a:pPr marL="457200" indent="-457200">
                        <a:buFont typeface="Arial" panose="020B0604020202020204" pitchFamily="34" charset="0"/>
                        <a:buChar char="•"/>
                      </a:pPr>
                      <a:r>
                        <a:rPr lang="da-DK" sz="1800" b="0" dirty="0"/>
                        <a:t>Redegøre for Strøms teori</a:t>
                      </a:r>
                    </a:p>
                    <a:p>
                      <a:pPr marL="457200" indent="-457200">
                        <a:buFont typeface="Arial" panose="020B0604020202020204" pitchFamily="34" charset="0"/>
                        <a:buChar char="•"/>
                      </a:pPr>
                      <a:r>
                        <a:rPr lang="da-DK" sz="1800" b="0" dirty="0"/>
                        <a:t>Redegøre for Molins model</a:t>
                      </a:r>
                    </a:p>
                    <a:p>
                      <a:pPr marL="457200" indent="-457200">
                        <a:buFont typeface="Arial" panose="020B0604020202020204" pitchFamily="34" charset="0"/>
                        <a:buChar char="•"/>
                      </a:pPr>
                      <a:r>
                        <a:rPr lang="da-DK" sz="1800" b="0" dirty="0"/>
                        <a:t>Anvende teorier om partiernes adfærd</a:t>
                      </a:r>
                    </a:p>
                    <a:p>
                      <a:pPr marL="285750" indent="-285750">
                        <a:buFontTx/>
                        <a:buChar char="-"/>
                      </a:pPr>
                      <a:endParaRPr lang="da-DK" dirty="0"/>
                    </a:p>
                  </a:txBody>
                  <a:tcPr/>
                </a:tc>
                <a:tc>
                  <a:txBody>
                    <a:bodyPr/>
                    <a:lstStyle/>
                    <a:p>
                      <a:endParaRPr lang="da-DK" dirty="0"/>
                    </a:p>
                  </a:txBody>
                  <a:tcPr/>
                </a:tc>
                <a:extLst>
                  <a:ext uri="{0D108BD9-81ED-4DB2-BD59-A6C34878D82A}">
                    <a16:rowId xmlns:a16="http://schemas.microsoft.com/office/drawing/2014/main" val="81396569"/>
                  </a:ext>
                </a:extLst>
              </a:tr>
            </a:tbl>
          </a:graphicData>
        </a:graphic>
      </p:graphicFrame>
      <p:grpSp>
        <p:nvGrpSpPr>
          <p:cNvPr id="11" name="Group 10">
            <a:extLst>
              <a:ext uri="{FF2B5EF4-FFF2-40B4-BE49-F238E27FC236}">
                <a16:creationId xmlns:a16="http://schemas.microsoft.com/office/drawing/2014/main" id="{828A5161-06F1-46CF-8AD7-844680A59E1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4601497"/>
            <a:ext cx="1014060" cy="2017580"/>
            <a:chOff x="0" y="4601497"/>
            <a:chExt cx="1014060" cy="2017580"/>
          </a:xfrm>
        </p:grpSpPr>
        <p:sp>
          <p:nvSpPr>
            <p:cNvPr id="12" name="Isosceles Triangle 11">
              <a:extLst>
                <a:ext uri="{FF2B5EF4-FFF2-40B4-BE49-F238E27FC236}">
                  <a16:creationId xmlns:a16="http://schemas.microsoft.com/office/drawing/2014/main" id="{D3F51FEB-38FB-4F6C-9F7B-2F2AFAB6546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501760" y="5103257"/>
              <a:ext cx="2017580" cy="1014060"/>
            </a:xfrm>
            <a:prstGeom prst="triangle">
              <a:avLst>
                <a:gd name="adj" fmla="val 50000"/>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1E547BA6-BAE0-43BB-A7CA-60F69CE252F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2700000">
              <a:off x="427916" y="5728708"/>
              <a:ext cx="485578" cy="485578"/>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pic>
        <p:nvPicPr>
          <p:cNvPr id="4" name="Pladsholder til indhold 7" descr="Et billede, der indeholder tekst, clipart&#10;&#10;Automatisk genereret beskrivelse">
            <a:extLst>
              <a:ext uri="{FF2B5EF4-FFF2-40B4-BE49-F238E27FC236}">
                <a16:creationId xmlns:a16="http://schemas.microsoft.com/office/drawing/2014/main" id="{B1C20693-EBC3-44F8-8B28-A5B7F7EE23B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995392" y="-23543"/>
            <a:ext cx="3284659" cy="1313863"/>
          </a:xfrm>
          <a:prstGeom prst="rect">
            <a:avLst/>
          </a:prstGeom>
        </p:spPr>
      </p:pic>
      <p:grpSp>
        <p:nvGrpSpPr>
          <p:cNvPr id="15" name="Group 14">
            <a:extLst>
              <a:ext uri="{FF2B5EF4-FFF2-40B4-BE49-F238E27FC236}">
                <a16:creationId xmlns:a16="http://schemas.microsoft.com/office/drawing/2014/main" id="{5995D10D-E9C9-47DB-AE7E-801FEF38F5C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1219290" y="1"/>
            <a:ext cx="972709" cy="1935307"/>
            <a:chOff x="10918968" y="713127"/>
            <a:chExt cx="1273032" cy="2532832"/>
          </a:xfrm>
        </p:grpSpPr>
        <p:sp>
          <p:nvSpPr>
            <p:cNvPr id="16" name="Rectangle 15">
              <a:extLst>
                <a:ext uri="{FF2B5EF4-FFF2-40B4-BE49-F238E27FC236}">
                  <a16:creationId xmlns:a16="http://schemas.microsoft.com/office/drawing/2014/main" id="{CC1A72C6-3DE4-4EC3-9AD5-9E0D40D8CE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2700000">
              <a:off x="11052629" y="2120024"/>
              <a:ext cx="645368" cy="645368"/>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Isosceles Triangle 16">
              <a:extLst>
                <a:ext uri="{FF2B5EF4-FFF2-40B4-BE49-F238E27FC236}">
                  <a16:creationId xmlns:a16="http://schemas.microsoft.com/office/drawing/2014/main" id="{0B0DA1F1-C391-4EDF-9FE0-23E86E13776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6200000">
              <a:off x="10289068" y="1343027"/>
              <a:ext cx="2532832" cy="1273032"/>
            </a:xfrm>
            <a:prstGeom prst="triangle">
              <a:avLst>
                <a:gd name="adj" fmla="val 50000"/>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Tree>
    <p:extLst>
      <p:ext uri="{BB962C8B-B14F-4D97-AF65-F5344CB8AC3E}">
        <p14:creationId xmlns:p14="http://schemas.microsoft.com/office/powerpoint/2010/main" val="610526221"/>
      </p:ext>
    </p:extLst>
  </p:cSld>
  <p:clrMapOvr>
    <a:masterClrMapping/>
  </p:clrMapOvr>
</p:sld>
</file>

<file path=ppt/theme/theme1.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1122</TotalTime>
  <Words>789</Words>
  <Application>Microsoft Office PowerPoint</Application>
  <PresentationFormat>Widescreen</PresentationFormat>
  <Paragraphs>71</Paragraphs>
  <Slides>7</Slides>
  <Notes>0</Notes>
  <HiddenSlides>0</HiddenSlides>
  <MMClips>0</MMClips>
  <ScaleCrop>false</ScaleCrop>
  <HeadingPairs>
    <vt:vector size="6" baseType="variant">
      <vt:variant>
        <vt:lpstr>Benyttede skrifttyper</vt:lpstr>
      </vt:variant>
      <vt:variant>
        <vt:i4>3</vt:i4>
      </vt:variant>
      <vt:variant>
        <vt:lpstr>Tema</vt:lpstr>
      </vt:variant>
      <vt:variant>
        <vt:i4>1</vt:i4>
      </vt:variant>
      <vt:variant>
        <vt:lpstr>Slidetitler</vt:lpstr>
      </vt:variant>
      <vt:variant>
        <vt:i4>7</vt:i4>
      </vt:variant>
    </vt:vector>
  </HeadingPairs>
  <TitlesOfParts>
    <vt:vector size="11" baseType="lpstr">
      <vt:lpstr>Arial</vt:lpstr>
      <vt:lpstr>Calibri</vt:lpstr>
      <vt:lpstr>Calibri Light</vt:lpstr>
      <vt:lpstr>Office-tema</vt:lpstr>
      <vt:lpstr>Kapitel 6: Partiernes adfærd</vt:lpstr>
      <vt:lpstr>Hvad kendetegner et politisk parti?</vt:lpstr>
      <vt:lpstr>   </vt:lpstr>
      <vt:lpstr>   </vt:lpstr>
      <vt:lpstr>   </vt:lpstr>
      <vt:lpstr>Undersøgelsesopgave</vt:lpstr>
      <vt:lpstr>Læringsmål – kan du det?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Kapitel XX</dc:title>
  <dc:creator>Jesper Hjarsbæk</dc:creator>
  <cp:lastModifiedBy>Jesper Hjarsbæk Rasmussen</cp:lastModifiedBy>
  <cp:revision>30</cp:revision>
  <dcterms:created xsi:type="dcterms:W3CDTF">2021-10-11T07:32:15Z</dcterms:created>
  <dcterms:modified xsi:type="dcterms:W3CDTF">2021-10-17T16:59:50Z</dcterms:modified>
</cp:coreProperties>
</file>